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8" r:id="rId4"/>
    <p:sldMasterId id="2147483696" r:id="rId5"/>
    <p:sldMasterId id="2147483714" r:id="rId6"/>
    <p:sldMasterId id="2147483720" r:id="rId7"/>
  </p:sldMasterIdLst>
  <p:notesMasterIdLst>
    <p:notesMasterId r:id="rId23"/>
  </p:notesMasterIdLst>
  <p:sldIdLst>
    <p:sldId id="367" r:id="rId8"/>
    <p:sldId id="257" r:id="rId9"/>
    <p:sldId id="366" r:id="rId10"/>
    <p:sldId id="319" r:id="rId11"/>
    <p:sldId id="336" r:id="rId12"/>
    <p:sldId id="332" r:id="rId13"/>
    <p:sldId id="262" r:id="rId14"/>
    <p:sldId id="365" r:id="rId15"/>
    <p:sldId id="373" r:id="rId16"/>
    <p:sldId id="371" r:id="rId17"/>
    <p:sldId id="345" r:id="rId18"/>
    <p:sldId id="348" r:id="rId19"/>
    <p:sldId id="372" r:id="rId20"/>
    <p:sldId id="340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8A54C-2A2E-46BA-9DBE-CE18FE2B9D11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12C6-567D-452B-8796-378333E2C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57AEA7-AE1A-265E-B762-0AF8FCC77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58D98F-3C0B-1C89-67EC-0547DDB30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915222-7FAA-E3EA-968D-711FA976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0353DB-B277-8BC4-0824-46AA56FF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DD23F4-7CB1-DD96-D3A1-253D5A75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01D27-8D84-AA17-EB86-6484821A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471B4A-D43B-93DB-2F72-023D425D8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F9C845-BC3F-28A4-E74D-D4A09197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8BA5C1-FE65-2759-22F6-71DAD27B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4ADF80-A28E-4B3F-B90E-8101D01A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9557B32-AA0E-A7D4-5D7A-7ECAE5499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E86493-9D39-CBA0-4A50-9EBAFBFDF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A2DF00-5F5E-7F5C-14D4-B78E17A9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C2DA90-0A63-D076-0BD6-47C99FED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A0B558-943B-8DD7-C1DF-C4C4F0EA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04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38376" y="2906979"/>
            <a:ext cx="4511675" cy="350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14464" y="2694889"/>
            <a:ext cx="3971290" cy="3719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06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05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91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5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82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CA18F2-11E5-1624-F3EB-23FCB8E1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6E9F79-910D-B049-5002-3C31ECEFF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7A9D9F-CE7F-1E87-6AD1-6EE2B78A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3D2486-B299-6487-3416-420AE0C0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097142-C94A-3F89-0376-2A4D13B8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02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1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5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7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08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36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82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39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8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2B92B6-659F-0580-FF73-487FCDD7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0A28B6-2904-A10E-F3AC-C2E86DB98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08CE1E-E396-8C5B-C1FC-9AC5DC3D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8F32E-D7E2-CF56-CAAA-D23DBEA3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A4F92-6D1F-C7BB-84E5-9A3A7663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17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3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38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81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9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7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93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16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08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2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531B4-3717-5CDB-7B13-BD50B860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09256A-83B8-8A05-34FB-A173DB9FE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D1C18C-AA89-529F-8CD8-C8A60E79B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AAE888-60A1-3FD5-1B5C-298B1FB6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7C2765-753D-4323-892B-C5FE5006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CF7AB7-05D6-18CF-CE09-1E7EF8A5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6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77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06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4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3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6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9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9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9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0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9577D-2400-24B9-6857-053A6960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D6CFFE-E0D4-11A5-E473-F1BB5BCD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CD0155-BB33-0D45-5C37-04D173BA8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8FD4D6A-BA26-67D0-E4A9-EBD3B2E7E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3E294E-5156-F881-C607-5D859CDED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61C23CD-9405-1411-1402-84A91892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AE035FD-8E86-BD8A-13F7-3F51C819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F01E2A-9F05-A2D2-7F7F-4E1BC40D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3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588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2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722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4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1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80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662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98563" y="2266569"/>
            <a:ext cx="4749165" cy="420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267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8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D29D7F-DA74-6B3D-C805-037EA190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60D231-00F3-39AA-62C4-CFEA3A6A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AA1D7E8-4DDC-922E-0F26-1EB6B7D2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EFB5AD-D266-A2D6-E8F3-02F6FC5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68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02690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309"/>
                </a:lnTo>
                <a:lnTo>
                  <a:pt x="12192000" y="12023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396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7392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123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02690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309"/>
                </a:lnTo>
                <a:lnTo>
                  <a:pt x="12192000" y="12023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202055"/>
          </a:xfrm>
          <a:custGeom>
            <a:avLst/>
            <a:gdLst/>
            <a:ahLst/>
            <a:cxnLst/>
            <a:rect l="l" t="t" r="r" b="b"/>
            <a:pathLst>
              <a:path w="12192000" h="1202055">
                <a:moveTo>
                  <a:pt x="12192000" y="0"/>
                </a:moveTo>
                <a:lnTo>
                  <a:pt x="0" y="0"/>
                </a:lnTo>
                <a:lnTo>
                  <a:pt x="0" y="1201927"/>
                </a:lnTo>
                <a:lnTo>
                  <a:pt x="12192000" y="12019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358140"/>
            <a:ext cx="1147572" cy="5288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89089" y="1704848"/>
            <a:ext cx="4122420" cy="477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939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63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02690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309"/>
                </a:lnTo>
                <a:lnTo>
                  <a:pt x="12192000" y="12023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55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7500E72-1A96-5529-AE76-0DE55FC1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FD3FBC6-39AC-3FFA-AEF8-CED42973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7C2C26-FC9E-E6B0-46F2-450E1827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76209-39EB-C430-B1B3-3D2E36A3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094AC4-159C-C16D-857D-5782986F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678EDE-79A5-D57D-0DA9-C7D7A7A06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444FA2-DC5A-DDCA-7E63-5A6C02AD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B1301A-9851-930D-190F-ACE420BD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07D1F2-577C-F62B-D68E-53EE9B9F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5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92634-E7C6-B23B-75FC-CF852165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469B39-DC4F-0B86-088D-77C4D73CA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F1780D-4557-9888-3FFC-F79068129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80971B-3629-6132-7B6D-BC685403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74CFD4-8907-72E9-04E0-F1FC63F5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C7AA41-8644-1CE2-E9C1-22B82FA3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7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752F7-4FD3-E820-E7A5-34ADBD0E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CBC1CF-6CF3-CC1F-77CE-87B0E1642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B34F27-2810-A563-2A51-A67B0F1D6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A659-EF9A-45E0-9BBF-5D08790E58D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283386-463E-9BCD-43B6-BA7C63CBA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D381F5-D8D6-312C-5A6B-B6FD840D1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87EAD-FAD8-4CCD-A498-20AD5D64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02055"/>
          </a:xfrm>
          <a:custGeom>
            <a:avLst/>
            <a:gdLst/>
            <a:ahLst/>
            <a:cxnLst/>
            <a:rect l="l" t="t" r="r" b="b"/>
            <a:pathLst>
              <a:path w="12192000" h="1202055">
                <a:moveTo>
                  <a:pt x="12192000" y="0"/>
                </a:moveTo>
                <a:lnTo>
                  <a:pt x="0" y="0"/>
                </a:lnTo>
                <a:lnTo>
                  <a:pt x="0" y="1201927"/>
                </a:lnTo>
                <a:lnTo>
                  <a:pt x="12192000" y="12019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218" y="837946"/>
            <a:ext cx="463956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168" y="3200527"/>
            <a:ext cx="11573662" cy="1789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28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C1DD-A6C5-4990-B18F-391BDF00949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1ED2C-B8AD-456A-B2B6-CFA7AAD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66B4-70B4-4C39-B0CD-1328A882E0C1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5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82D695-57EF-42F1-9087-5540139F75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DC4026-5780-48A7-A64C-935AB360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4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933" y="814831"/>
            <a:ext cx="462813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8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854" y="158242"/>
            <a:ext cx="1171829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5703" y="1388109"/>
            <a:ext cx="7800593" cy="2063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4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nnofund23.ru" TargetMode="External"/><Relationship Id="rId13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hyperlink" Target="http://www.innofund23.ru/" TargetMode="External"/><Relationship Id="rId12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3596BF"/>
            </a:gs>
            <a:gs pos="58000">
              <a:schemeClr val="tx1">
                <a:lumMod val="8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xmlns="" id="{60449EFC-9BC0-50CF-5E35-FA7E03A2DB33}"/>
              </a:ext>
            </a:extLst>
          </p:cNvPr>
          <p:cNvSpPr txBox="1">
            <a:spLocks/>
          </p:cNvSpPr>
          <p:nvPr/>
        </p:nvSpPr>
        <p:spPr>
          <a:xfrm>
            <a:off x="698242" y="4447592"/>
            <a:ext cx="6189119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2400" spc="-5" dirty="0">
                <a:solidFill>
                  <a:srgbClr val="000000"/>
                </a:solidFill>
                <a:latin typeface="Calibri"/>
                <a:cs typeface="Calibri"/>
              </a:rPr>
              <a:t>Ф</a:t>
            </a:r>
            <a:r>
              <a:rPr lang="ru-RU" sz="2400" cap="none" spc="-5" dirty="0">
                <a:solidFill>
                  <a:srgbClr val="000000"/>
                </a:solidFill>
                <a:latin typeface="Calibri"/>
                <a:cs typeface="Calibri"/>
              </a:rPr>
              <a:t>онд</a:t>
            </a:r>
            <a:r>
              <a:rPr lang="ru-RU" sz="2400" cap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400" cap="none" spc="-5" dirty="0">
                <a:solidFill>
                  <a:srgbClr val="000000"/>
                </a:solidFill>
                <a:latin typeface="Calibri"/>
                <a:cs typeface="Calibri"/>
              </a:rPr>
              <a:t>развития</a:t>
            </a:r>
            <a:r>
              <a:rPr lang="ru-RU" sz="2400" cap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400" cap="none" spc="-5" dirty="0">
                <a:solidFill>
                  <a:srgbClr val="000000"/>
                </a:solidFill>
                <a:latin typeface="Calibri"/>
                <a:cs typeface="Calibri"/>
              </a:rPr>
              <a:t>инноваций</a:t>
            </a:r>
            <a:r>
              <a:rPr lang="ru-RU" sz="2400" cap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ru-RU" sz="2400" cap="none" spc="-3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700">
              <a:spcBef>
                <a:spcPts val="95"/>
              </a:spcBef>
            </a:pPr>
            <a:r>
              <a:rPr lang="ru-RU" sz="2400" cap="none" spc="-30" dirty="0">
                <a:solidFill>
                  <a:srgbClr val="000000"/>
                </a:solidFill>
                <a:latin typeface="Calibri"/>
                <a:cs typeface="Calibri"/>
              </a:rPr>
              <a:t>Краснодарского</a:t>
            </a:r>
            <a:r>
              <a:rPr lang="ru-RU" sz="2400" cap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400" cap="none" spc="-5" dirty="0">
                <a:solidFill>
                  <a:srgbClr val="000000"/>
                </a:solidFill>
                <a:latin typeface="Calibri"/>
                <a:cs typeface="Calibri"/>
              </a:rPr>
              <a:t>края</a:t>
            </a:r>
            <a:endParaRPr lang="ru-RU" sz="2400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97ED9D20-BA57-F977-6CAE-F1803CE2824E}"/>
              </a:ext>
            </a:extLst>
          </p:cNvPr>
          <p:cNvSpPr txBox="1"/>
          <p:nvPr/>
        </p:nvSpPr>
        <p:spPr>
          <a:xfrm>
            <a:off x="698242" y="5632046"/>
            <a:ext cx="70002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Базовая</a:t>
            </a:r>
            <a:r>
              <a:rPr kumimoji="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площадка</a:t>
            </a:r>
            <a:r>
              <a:rPr kumimoji="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Регионального</a:t>
            </a:r>
            <a:r>
              <a:rPr kumimoji="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представителя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Фонда</a:t>
            </a:r>
            <a:r>
              <a:rPr kumimoji="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содействия</a:t>
            </a:r>
            <a:r>
              <a:rPr kumimoji="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инновациям</a:t>
            </a:r>
            <a:r>
              <a:rPr kumimoji="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Краснодарском</a:t>
            </a:r>
            <a:r>
              <a:rPr kumimoji="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крае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xmlns="" id="{BE7D11BC-EF73-2F03-167E-A0698F77CD0D}"/>
              </a:ext>
            </a:extLst>
          </p:cNvPr>
          <p:cNvGrpSpPr/>
          <p:nvPr/>
        </p:nvGrpSpPr>
        <p:grpSpPr>
          <a:xfrm>
            <a:off x="4473833" y="77777"/>
            <a:ext cx="4259107" cy="1162709"/>
            <a:chOff x="630696" y="392429"/>
            <a:chExt cx="4600047" cy="1253997"/>
          </a:xfrm>
        </p:grpSpPr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xmlns="" id="{87D84CC6-8C9E-0610-ED8D-F44390E43EA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7142" y="596242"/>
              <a:ext cx="1516380" cy="935377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B7A22ECC-BA55-278A-092C-554F34678A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272" y="726961"/>
              <a:ext cx="1069471" cy="668711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xmlns="" id="{643E8A8F-5494-DCED-EF83-58B1DF6111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696" y="392429"/>
              <a:ext cx="1220470" cy="1253997"/>
            </a:xfrm>
            <a:prstGeom prst="rect">
              <a:avLst/>
            </a:prstGeom>
          </p:spPr>
        </p:pic>
      </p:grpSp>
      <p:sp>
        <p:nvSpPr>
          <p:cNvPr id="2" name="object 7">
            <a:extLst>
              <a:ext uri="{FF2B5EF4-FFF2-40B4-BE49-F238E27FC236}">
                <a16:creationId xmlns:a16="http://schemas.microsoft.com/office/drawing/2014/main" xmlns="" id="{69518142-9A59-1133-32BF-C17EABC53BD8}"/>
              </a:ext>
            </a:extLst>
          </p:cNvPr>
          <p:cNvSpPr txBox="1">
            <a:spLocks/>
          </p:cNvSpPr>
          <p:nvPr/>
        </p:nvSpPr>
        <p:spPr>
          <a:xfrm>
            <a:off x="605962" y="2532982"/>
            <a:ext cx="1138190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3200" b="1" spc="-5" dirty="0">
                <a:solidFill>
                  <a:srgbClr val="000000"/>
                </a:solidFill>
                <a:latin typeface="Calibri"/>
                <a:cs typeface="Calibri"/>
              </a:rPr>
              <a:t>Меры поддержки малого и среднего бизнеса : региональный и федеральный уровень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CA0E8C8-FE79-3330-E5FD-E1DAF1141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5790" r="17523" b="16702"/>
          <a:stretch/>
        </p:blipFill>
        <p:spPr>
          <a:xfrm>
            <a:off x="2812349" y="179999"/>
            <a:ext cx="1369151" cy="9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7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A5780F85-8662-0BE9-6F76-D66DFDBAB62B}"/>
              </a:ext>
            </a:extLst>
          </p:cNvPr>
          <p:cNvSpPr/>
          <p:nvPr/>
        </p:nvSpPr>
        <p:spPr>
          <a:xfrm>
            <a:off x="1674399" y="3854519"/>
            <a:ext cx="10327101" cy="23372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67586A8E-EA2B-74FC-4CA0-8EF70C5E65EE}"/>
              </a:ext>
            </a:extLst>
          </p:cNvPr>
          <p:cNvSpPr/>
          <p:nvPr/>
        </p:nvSpPr>
        <p:spPr>
          <a:xfrm>
            <a:off x="1707889" y="4093008"/>
            <a:ext cx="10327102" cy="4751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92E7E90D-001D-C8FD-25F1-C448C45929B1}"/>
              </a:ext>
            </a:extLst>
          </p:cNvPr>
          <p:cNvSpPr/>
          <p:nvPr/>
        </p:nvSpPr>
        <p:spPr>
          <a:xfrm>
            <a:off x="7172398" y="1931660"/>
            <a:ext cx="4973591" cy="4771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625AA7E5-4994-79B6-914D-7CADF7734679}"/>
              </a:ext>
            </a:extLst>
          </p:cNvPr>
          <p:cNvSpPr/>
          <p:nvPr/>
        </p:nvSpPr>
        <p:spPr>
          <a:xfrm>
            <a:off x="1674399" y="1779081"/>
            <a:ext cx="10296503" cy="15724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606239AB-49B1-7A87-2CE3-BBEF24217734}"/>
              </a:ext>
            </a:extLst>
          </p:cNvPr>
          <p:cNvSpPr/>
          <p:nvPr/>
        </p:nvSpPr>
        <p:spPr>
          <a:xfrm>
            <a:off x="1707889" y="1964032"/>
            <a:ext cx="10263013" cy="444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xmlns="" id="{711C8E51-9078-8E69-4386-27BAEC1D694B}"/>
              </a:ext>
            </a:extLst>
          </p:cNvPr>
          <p:cNvSpPr/>
          <p:nvPr/>
        </p:nvSpPr>
        <p:spPr>
          <a:xfrm rot="5400000">
            <a:off x="-2792063" y="2792064"/>
            <a:ext cx="6858002" cy="1273873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436"/>
                </a:lnTo>
                <a:lnTo>
                  <a:pt x="12192000" y="12024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AD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852F0E8B-0FB5-B62C-3591-91AC03BB73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02" y="205740"/>
            <a:ext cx="969073" cy="47053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xmlns="" id="{4DEF8B5B-EFDE-E16B-4DDF-08A5124B01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7890" y="228065"/>
            <a:ext cx="482647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spc="-5" dirty="0">
                <a:solidFill>
                  <a:srgbClr val="000000"/>
                </a:solidFill>
                <a:latin typeface="Calibri"/>
                <a:cs typeface="Calibri"/>
              </a:rPr>
              <a:t>Кейсы сопровождение</a:t>
            </a:r>
            <a:endParaRPr sz="3600" b="1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6153C4-718E-318C-0702-3B5554DFC897}"/>
              </a:ext>
            </a:extLst>
          </p:cNvPr>
          <p:cNvSpPr txBox="1"/>
          <p:nvPr/>
        </p:nvSpPr>
        <p:spPr>
          <a:xfrm>
            <a:off x="1820120" y="2020041"/>
            <a:ext cx="1780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ООО «АИСТ»: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2C7C-D962-329A-3425-F0FDBC6EB61F}"/>
              </a:ext>
            </a:extLst>
          </p:cNvPr>
          <p:cNvSpPr txBox="1"/>
          <p:nvPr/>
        </p:nvSpPr>
        <p:spPr>
          <a:xfrm>
            <a:off x="3499271" y="2114959"/>
            <a:ext cx="6415618" cy="2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/>
              <a:t>Разработка цифровых сервисов в области грузоперевозок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11CDB4-D0CC-CC0F-0C16-7CFB5B1A0901}"/>
              </a:ext>
            </a:extLst>
          </p:cNvPr>
          <p:cNvSpPr txBox="1"/>
          <p:nvPr/>
        </p:nvSpPr>
        <p:spPr>
          <a:xfrm>
            <a:off x="1783950" y="2553785"/>
            <a:ext cx="9694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9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о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рганизовано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совещание с отраслевым РОИВ по вопросам внедрения </a:t>
            </a:r>
            <a:r>
              <a:rPr lang="ru-RU" sz="1600" dirty="0"/>
              <a:t>IT-платформы.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Получен контракт с крупным логическим морским терминалом Краснодарского края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E820B3-EFB9-A52B-0F98-026ADAA03655}"/>
              </a:ext>
            </a:extLst>
          </p:cNvPr>
          <p:cNvSpPr txBox="1"/>
          <p:nvPr/>
        </p:nvSpPr>
        <p:spPr>
          <a:xfrm>
            <a:off x="1736128" y="4168082"/>
            <a:ext cx="2468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ООО «FLYSEEAGRO»: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B22469-3CC9-223D-00D6-B76471317DC9}"/>
              </a:ext>
            </a:extLst>
          </p:cNvPr>
          <p:cNvSpPr txBox="1"/>
          <p:nvPr/>
        </p:nvSpPr>
        <p:spPr>
          <a:xfrm>
            <a:off x="4186885" y="4145934"/>
            <a:ext cx="7784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Комплексная система биологической защиты растений с применением БПЛА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CB2F8F-942B-0B53-F846-BFE2BA2EADF7}"/>
              </a:ext>
            </a:extLst>
          </p:cNvPr>
          <p:cNvSpPr txBox="1"/>
          <p:nvPr/>
        </p:nvSpPr>
        <p:spPr>
          <a:xfrm>
            <a:off x="1783950" y="4595159"/>
            <a:ext cx="9962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 содействии Фонда развития инноваций Краснодарского края организовано совещание отраслевыми органами власти.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роведен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ы выездные мероприятия в муниципальных образованиях края. представлена продукция компании перед организациями работающими в АПК.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также оказано содействие в выходе на венчурные фонды с целью привлечения финансирования в проект для его масштабирования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70402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A5780F85-8662-0BE9-6F76-D66DFDBAB62B}"/>
              </a:ext>
            </a:extLst>
          </p:cNvPr>
          <p:cNvSpPr/>
          <p:nvPr/>
        </p:nvSpPr>
        <p:spPr>
          <a:xfrm>
            <a:off x="7068100" y="3999053"/>
            <a:ext cx="5056057" cy="18396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67586A8E-EA2B-74FC-4CA0-8EF70C5E65EE}"/>
              </a:ext>
            </a:extLst>
          </p:cNvPr>
          <p:cNvSpPr/>
          <p:nvPr/>
        </p:nvSpPr>
        <p:spPr>
          <a:xfrm>
            <a:off x="7118541" y="4106301"/>
            <a:ext cx="4999210" cy="4751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14C025FD-BCA0-0634-9A96-84DC8A38E4AF}"/>
              </a:ext>
            </a:extLst>
          </p:cNvPr>
          <p:cNvSpPr/>
          <p:nvPr/>
        </p:nvSpPr>
        <p:spPr>
          <a:xfrm>
            <a:off x="1492381" y="3999054"/>
            <a:ext cx="5295070" cy="18396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E5A1E95A-48E2-2E7C-1AE9-9D7167E82A3A}"/>
              </a:ext>
            </a:extLst>
          </p:cNvPr>
          <p:cNvSpPr/>
          <p:nvPr/>
        </p:nvSpPr>
        <p:spPr>
          <a:xfrm>
            <a:off x="1530379" y="4119512"/>
            <a:ext cx="5257072" cy="5475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1C7FBC0D-A8DF-6CCD-7CC1-CAD127F82972}"/>
              </a:ext>
            </a:extLst>
          </p:cNvPr>
          <p:cNvSpPr/>
          <p:nvPr/>
        </p:nvSpPr>
        <p:spPr>
          <a:xfrm>
            <a:off x="7068099" y="1453097"/>
            <a:ext cx="5043791" cy="17976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92E7E90D-001D-C8FD-25F1-C448C45929B1}"/>
              </a:ext>
            </a:extLst>
          </p:cNvPr>
          <p:cNvSpPr/>
          <p:nvPr/>
        </p:nvSpPr>
        <p:spPr>
          <a:xfrm>
            <a:off x="7118542" y="1596100"/>
            <a:ext cx="4999210" cy="4771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625AA7E5-4994-79B6-914D-7CADF7734679}"/>
              </a:ext>
            </a:extLst>
          </p:cNvPr>
          <p:cNvSpPr/>
          <p:nvPr/>
        </p:nvSpPr>
        <p:spPr>
          <a:xfrm>
            <a:off x="1511033" y="1490419"/>
            <a:ext cx="5276417" cy="17603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606239AB-49B1-7A87-2CE3-BBEF24217734}"/>
              </a:ext>
            </a:extLst>
          </p:cNvPr>
          <p:cNvSpPr/>
          <p:nvPr/>
        </p:nvSpPr>
        <p:spPr>
          <a:xfrm>
            <a:off x="1539272" y="1665794"/>
            <a:ext cx="5248178" cy="444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xmlns="" id="{711C8E51-9078-8E69-4386-27BAEC1D694B}"/>
              </a:ext>
            </a:extLst>
          </p:cNvPr>
          <p:cNvSpPr/>
          <p:nvPr/>
        </p:nvSpPr>
        <p:spPr>
          <a:xfrm rot="5400000">
            <a:off x="-2792063" y="2792064"/>
            <a:ext cx="6858002" cy="1273873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436"/>
                </a:lnTo>
                <a:lnTo>
                  <a:pt x="12192000" y="12024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AD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852F0E8B-0FB5-B62C-3591-91AC03BB73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02" y="205740"/>
            <a:ext cx="969073" cy="47053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xmlns="" id="{4DEF8B5B-EFDE-E16B-4DDF-08A5124B01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314325"/>
            <a:ext cx="40957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spc="-5" dirty="0">
                <a:solidFill>
                  <a:srgbClr val="000000"/>
                </a:solidFill>
                <a:latin typeface="Calibri"/>
                <a:cs typeface="Calibri"/>
              </a:rPr>
              <a:t>Кейсы акселератор</a:t>
            </a:r>
            <a:endParaRPr sz="3600" b="1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6153C4-718E-318C-0702-3B5554DFC897}"/>
              </a:ext>
            </a:extLst>
          </p:cNvPr>
          <p:cNvSpPr txBox="1"/>
          <p:nvPr/>
        </p:nvSpPr>
        <p:spPr>
          <a:xfrm>
            <a:off x="1492381" y="1710366"/>
            <a:ext cx="1655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</a:t>
            </a:r>
            <a:r>
              <a:rPr lang="ru-RU" sz="1600" b="1" dirty="0" err="1">
                <a:solidFill>
                  <a:prstClr val="black"/>
                </a:solidFill>
                <a:latin typeface="Calibri" panose="020F0502020204030204"/>
              </a:rPr>
              <a:t>Летсбот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2C7C-D962-329A-3425-F0FDBC6EB61F}"/>
              </a:ext>
            </a:extLst>
          </p:cNvPr>
          <p:cNvSpPr txBox="1"/>
          <p:nvPr/>
        </p:nvSpPr>
        <p:spPr>
          <a:xfrm>
            <a:off x="2999395" y="1633422"/>
            <a:ext cx="35935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Разработка ИТ-решений для бизнеса</a:t>
            </a:r>
            <a:r>
              <a:rPr lang="en-US" dirty="0"/>
              <a:t> </a:t>
            </a:r>
            <a:r>
              <a:rPr lang="ru-RU" dirty="0"/>
              <a:t>по управлению взаимоотношениями с клиентами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11CDB4-D0CC-CC0F-0C16-7CFB5B1A0901}"/>
              </a:ext>
            </a:extLst>
          </p:cNvPr>
          <p:cNvSpPr txBox="1"/>
          <p:nvPr/>
        </p:nvSpPr>
        <p:spPr>
          <a:xfrm>
            <a:off x="1621102" y="2142756"/>
            <a:ext cx="50565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у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акселераторе Краснодарского края позволило компании увеличить выручку в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раза и привлечь первых клиентов с зарубежных рынков (Индия)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 содействии Фонда команда привлекла грант на разработку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-решения для взаимодействия с клиентами через сервисы быстрых сообщений (мессенджер)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7B6208-8866-7127-8835-F27B0D72BA73}"/>
              </a:ext>
            </a:extLst>
          </p:cNvPr>
          <p:cNvSpPr txBox="1"/>
          <p:nvPr/>
        </p:nvSpPr>
        <p:spPr>
          <a:xfrm>
            <a:off x="7093081" y="1656157"/>
            <a:ext cx="2050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Селектек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AFE8A8-9EEA-7637-096C-070F43F23850}"/>
              </a:ext>
            </a:extLst>
          </p:cNvPr>
          <p:cNvSpPr txBox="1"/>
          <p:nvPr/>
        </p:nvSpPr>
        <p:spPr>
          <a:xfrm>
            <a:off x="8789447" y="1608253"/>
            <a:ext cx="33224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Разработка ИТ-решений для селекционных компаний и агрокомплексов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A444F7-B137-86E6-F77F-268114C6E2C7}"/>
              </a:ext>
            </a:extLst>
          </p:cNvPr>
          <p:cNvSpPr txBox="1"/>
          <p:nvPr/>
        </p:nvSpPr>
        <p:spPr>
          <a:xfrm>
            <a:off x="7155422" y="2142756"/>
            <a:ext cx="478155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н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«входе» у команды было техническое описание и концепт будущего продукта. Участие в акселераторе Краснодарского края позволило компании найти первого клиента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 содействии Фонда команда привлекла грант на разработку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-решения для планирования и управления селекционными работами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E820B3-EFB9-A52B-0F98-026ADAA03655}"/>
              </a:ext>
            </a:extLst>
          </p:cNvPr>
          <p:cNvSpPr txBox="1"/>
          <p:nvPr/>
        </p:nvSpPr>
        <p:spPr>
          <a:xfrm>
            <a:off x="7101592" y="4155836"/>
            <a:ext cx="2304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Клонар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B22469-3CC9-223D-00D6-B76471317DC9}"/>
              </a:ext>
            </a:extLst>
          </p:cNvPr>
          <p:cNvSpPr txBox="1"/>
          <p:nvPr/>
        </p:nvSpPr>
        <p:spPr>
          <a:xfrm>
            <a:off x="8640661" y="4097671"/>
            <a:ext cx="34938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Цифровые продавцы-консультанты для офлайн и онлайн бизнеса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CB2F8F-942B-0B53-F846-BFE2BA2EADF7}"/>
              </a:ext>
            </a:extLst>
          </p:cNvPr>
          <p:cNvSpPr txBox="1"/>
          <p:nvPr/>
        </p:nvSpPr>
        <p:spPr>
          <a:xfrm>
            <a:off x="7144161" y="4632174"/>
            <a:ext cx="48543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у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первом акселераторе Краснодарского края позволило компании увеличить выручку в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раза.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з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аключить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соглашения о сотрудничестве с крупными компаниями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финтех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ритейл секторе. Привлечь первых клиентов с зарубежных рынков (ОАЭ)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619433-46B3-A544-78D1-CCAAB87EC481}"/>
              </a:ext>
            </a:extLst>
          </p:cNvPr>
          <p:cNvSpPr txBox="1"/>
          <p:nvPr/>
        </p:nvSpPr>
        <p:spPr>
          <a:xfrm>
            <a:off x="1492381" y="4222969"/>
            <a:ext cx="20213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spc="-5" dirty="0">
                <a:latin typeface="Calibri"/>
                <a:cs typeface="Calibri"/>
              </a:rPr>
              <a:t>Вербицкий</a:t>
            </a:r>
            <a:r>
              <a:rPr lang="ru-RU" sz="1600" b="1" dirty="0">
                <a:latin typeface="Calibri"/>
                <a:cs typeface="Calibri"/>
              </a:rPr>
              <a:t> </a:t>
            </a:r>
            <a:r>
              <a:rPr lang="ru-RU" sz="1600" b="1" spc="-5" dirty="0">
                <a:latin typeface="Calibri"/>
                <a:cs typeface="Calibri"/>
              </a:rPr>
              <a:t>А.Ю.: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9041D2-0A96-FCAD-5FCA-41CAA6A19D49}"/>
              </a:ext>
            </a:extLst>
          </p:cNvPr>
          <p:cNvSpPr txBox="1"/>
          <p:nvPr/>
        </p:nvSpPr>
        <p:spPr>
          <a:xfrm>
            <a:off x="3147006" y="4036000"/>
            <a:ext cx="3444524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Разработка полиэтиленовых плоско-сворачиваемых рукавов для поверхностного полива сельскохозяйственных культур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B28D4E-A520-C08E-FB1A-1DFB17ED5C9D}"/>
              </a:ext>
            </a:extLst>
          </p:cNvPr>
          <p:cNvSpPr txBox="1"/>
          <p:nvPr/>
        </p:nvSpPr>
        <p:spPr>
          <a:xfrm>
            <a:off x="1554524" y="4782210"/>
            <a:ext cx="4615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участие в первым акселераторе для участников проекта «Стартап как  диплом». Проект студент ФГБОУ ВО «КубГАУ». За время акселератора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получили первую выручку более 1 млн руб. Нашли индустриального партнера  для организации производства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789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xmlns="" id="{1D7047E7-4BDD-96A8-1795-67FF23504C55}"/>
              </a:ext>
            </a:extLst>
          </p:cNvPr>
          <p:cNvSpPr/>
          <p:nvPr/>
        </p:nvSpPr>
        <p:spPr>
          <a:xfrm rot="5400000">
            <a:off x="-2809430" y="2809431"/>
            <a:ext cx="6858002" cy="1239139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436"/>
                </a:lnTo>
                <a:lnTo>
                  <a:pt x="12192000" y="12024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AD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175D7FEE-3393-C073-7FCE-19EF1D24ED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20" y="215265"/>
            <a:ext cx="988301" cy="477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C5BFBA-9900-BB66-175B-B7766C706473}"/>
              </a:ext>
            </a:extLst>
          </p:cNvPr>
          <p:cNvSpPr txBox="1"/>
          <p:nvPr/>
        </p:nvSpPr>
        <p:spPr>
          <a:xfrm>
            <a:off x="1739347" y="6051190"/>
            <a:ext cx="1002982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Стадия: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Сегодня 3 решения по каждому кейсу внедряются в организации, входящие в ассоциацию девелоперов. Общий бюджет на внедрение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-решений составляет порядка </a:t>
            </a: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 млн рублей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BAF8BAC-F6A0-5AF2-699D-5CFD8D0BC44A}"/>
              </a:ext>
            </a:extLst>
          </p:cNvPr>
          <p:cNvSpPr/>
          <p:nvPr/>
        </p:nvSpPr>
        <p:spPr>
          <a:xfrm>
            <a:off x="1739349" y="1271527"/>
            <a:ext cx="7114250" cy="13834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0758134-E6C6-ACE0-9F50-622768B2D379}"/>
              </a:ext>
            </a:extLst>
          </p:cNvPr>
          <p:cNvSpPr/>
          <p:nvPr/>
        </p:nvSpPr>
        <p:spPr>
          <a:xfrm>
            <a:off x="1739350" y="1415122"/>
            <a:ext cx="7114249" cy="32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A27AEF-5569-6842-9467-E2B7C2E0E60A}"/>
              </a:ext>
            </a:extLst>
          </p:cNvPr>
          <p:cNvSpPr txBox="1"/>
          <p:nvPr/>
        </p:nvSpPr>
        <p:spPr>
          <a:xfrm>
            <a:off x="1739347" y="1412908"/>
            <a:ext cx="3977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Разработка: «Платформа для покупателя»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4187B0-A472-1F4E-33AB-EC2F88E6B960}"/>
              </a:ext>
            </a:extLst>
          </p:cNvPr>
          <p:cNvSpPr txBox="1"/>
          <p:nvPr/>
        </p:nvSpPr>
        <p:spPr>
          <a:xfrm>
            <a:off x="1739347" y="1718429"/>
            <a:ext cx="6972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для жильцов, объединяющее: страхование, услуги дизайнеров, информацию о коммерции, связь с УК, клининг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для прозрачного поиска недвижимости по всем заданным критериям, калькулятор ипотеки, умный домофон, юр. поддержка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820C83E-D9AC-DC95-7A66-9BD3BCF80E70}"/>
              </a:ext>
            </a:extLst>
          </p:cNvPr>
          <p:cNvSpPr/>
          <p:nvPr/>
        </p:nvSpPr>
        <p:spPr>
          <a:xfrm>
            <a:off x="4976548" y="2938601"/>
            <a:ext cx="7114250" cy="12559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E85B40-6095-C8EA-167A-D9248BD5923B}"/>
              </a:ext>
            </a:extLst>
          </p:cNvPr>
          <p:cNvSpPr/>
          <p:nvPr/>
        </p:nvSpPr>
        <p:spPr>
          <a:xfrm>
            <a:off x="5047174" y="3107530"/>
            <a:ext cx="7114249" cy="32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58493D-F3D7-8863-DF59-6BCB2EE3820E}"/>
              </a:ext>
            </a:extLst>
          </p:cNvPr>
          <p:cNvSpPr txBox="1"/>
          <p:nvPr/>
        </p:nvSpPr>
        <p:spPr>
          <a:xfrm>
            <a:off x="4988868" y="3084159"/>
            <a:ext cx="7230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Разработка: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«Платформа для агентства недвижимости и агента»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739942-0485-4748-2434-1248A6577AFC}"/>
              </a:ext>
            </a:extLst>
          </p:cNvPr>
          <p:cNvSpPr txBox="1"/>
          <p:nvPr/>
        </p:nvSpPr>
        <p:spPr>
          <a:xfrm>
            <a:off x="5047174" y="3415550"/>
            <a:ext cx="6972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отраслевая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CRM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система, которая позволит обучать агентов продажам и объектам, контролировать сделки и доводить полный объем информации до конечного потребителя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5C562A0-D351-AAB9-0B91-3C8A2DEBBDE5}"/>
              </a:ext>
            </a:extLst>
          </p:cNvPr>
          <p:cNvSpPr/>
          <p:nvPr/>
        </p:nvSpPr>
        <p:spPr>
          <a:xfrm>
            <a:off x="1739351" y="4402077"/>
            <a:ext cx="7114250" cy="114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68D3A53-74B5-06DF-9C84-B42160B6549E}"/>
              </a:ext>
            </a:extLst>
          </p:cNvPr>
          <p:cNvSpPr/>
          <p:nvPr/>
        </p:nvSpPr>
        <p:spPr>
          <a:xfrm>
            <a:off x="1739351" y="4473634"/>
            <a:ext cx="7114249" cy="32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BC313E-83DD-E829-841D-3454D271F37E}"/>
              </a:ext>
            </a:extLst>
          </p:cNvPr>
          <p:cNvSpPr txBox="1"/>
          <p:nvPr/>
        </p:nvSpPr>
        <p:spPr>
          <a:xfrm>
            <a:off x="1883952" y="4461334"/>
            <a:ext cx="7375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Разработка: «Платформа для управления коммерческой недвижимостью»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FD17AB-7531-FF0F-04C3-124D1BF8C70A}"/>
              </a:ext>
            </a:extLst>
          </p:cNvPr>
          <p:cNvSpPr txBox="1"/>
          <p:nvPr/>
        </p:nvSpPr>
        <p:spPr>
          <a:xfrm>
            <a:off x="1798952" y="4805572"/>
            <a:ext cx="69092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создание Web-сервиса для взаимодействия застройщиков,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генпорядчиков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и подрядчиков с целью планирования и контроля строительных работ, сроков и финансов с возможны и функционалом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1BD64308-D15B-13E7-E886-87B68C3E7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314325"/>
            <a:ext cx="40957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spc="-5" dirty="0">
                <a:solidFill>
                  <a:srgbClr val="000000"/>
                </a:solidFill>
                <a:latin typeface="Calibri"/>
                <a:cs typeface="Calibri"/>
              </a:rPr>
              <a:t>Кейсы </a:t>
            </a:r>
            <a:r>
              <a:rPr lang="ru-RU" sz="3600" b="1" spc="-5" dirty="0" err="1">
                <a:solidFill>
                  <a:srgbClr val="000000"/>
                </a:solidFill>
                <a:latin typeface="Calibri"/>
                <a:cs typeface="Calibri"/>
              </a:rPr>
              <a:t>хакатон</a:t>
            </a:r>
            <a:endParaRPr sz="3600" b="1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40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xmlns="" id="{8ED2AC10-5827-F20F-BA15-F0D6F2EB47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8210" y="3249523"/>
            <a:ext cx="5377476" cy="1490411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AB5FE2B2-6229-A654-D063-8AC749ADFF8A}"/>
              </a:ext>
            </a:extLst>
          </p:cNvPr>
          <p:cNvSpPr/>
          <p:nvPr/>
        </p:nvSpPr>
        <p:spPr>
          <a:xfrm>
            <a:off x="7077621" y="3374992"/>
            <a:ext cx="5018059" cy="4619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14C025FD-BCA0-0634-9A96-84DC8A38E4AF}"/>
              </a:ext>
            </a:extLst>
          </p:cNvPr>
          <p:cNvSpPr/>
          <p:nvPr/>
        </p:nvSpPr>
        <p:spPr>
          <a:xfrm>
            <a:off x="1532085" y="3249524"/>
            <a:ext cx="5056057" cy="11914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E5A1E95A-48E2-2E7C-1AE9-9D7167E82A3A}"/>
              </a:ext>
            </a:extLst>
          </p:cNvPr>
          <p:cNvSpPr/>
          <p:nvPr/>
        </p:nvSpPr>
        <p:spPr>
          <a:xfrm>
            <a:off x="1544821" y="3374992"/>
            <a:ext cx="5018059" cy="4619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625AA7E5-4994-79B6-914D-7CADF7734679}"/>
              </a:ext>
            </a:extLst>
          </p:cNvPr>
          <p:cNvSpPr/>
          <p:nvPr/>
        </p:nvSpPr>
        <p:spPr>
          <a:xfrm>
            <a:off x="1520346" y="1453098"/>
            <a:ext cx="5056057" cy="12043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606239AB-49B1-7A87-2CE3-BBEF24217734}"/>
              </a:ext>
            </a:extLst>
          </p:cNvPr>
          <p:cNvSpPr/>
          <p:nvPr/>
        </p:nvSpPr>
        <p:spPr>
          <a:xfrm>
            <a:off x="1541466" y="1560739"/>
            <a:ext cx="5034937" cy="444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xmlns="" id="{711C8E51-9078-8E69-4386-27BAEC1D694B}"/>
              </a:ext>
            </a:extLst>
          </p:cNvPr>
          <p:cNvSpPr/>
          <p:nvPr/>
        </p:nvSpPr>
        <p:spPr>
          <a:xfrm rot="5400000">
            <a:off x="-2881313" y="2881314"/>
            <a:ext cx="6858002" cy="1095373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436"/>
                </a:lnTo>
                <a:lnTo>
                  <a:pt x="12192000" y="12024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AD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852F0E8B-0FB5-B62C-3591-91AC03BB73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03" y="205741"/>
            <a:ext cx="826198" cy="461010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xmlns="" id="{4DEF8B5B-EFDE-E16B-4DDF-08A5124B01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8286" y="221088"/>
            <a:ext cx="6810314" cy="89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400"/>
              </a:lnSpc>
              <a:spcBef>
                <a:spcPts val="95"/>
              </a:spcBef>
            </a:pPr>
            <a:r>
              <a:rPr lang="ru-RU" sz="3600" b="1" spc="-5" dirty="0">
                <a:solidFill>
                  <a:srgbClr val="000000"/>
                </a:solidFill>
                <a:latin typeface="Calibri"/>
                <a:cs typeface="Calibri"/>
              </a:rPr>
              <a:t>Кейсы привлечения грантового </a:t>
            </a:r>
            <a:br>
              <a:rPr lang="ru-RU" sz="3600" b="1" spc="-5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3600" b="1" spc="-5" dirty="0">
                <a:solidFill>
                  <a:srgbClr val="000000"/>
                </a:solidFill>
                <a:latin typeface="Calibri"/>
                <a:cs typeface="Calibri"/>
              </a:rPr>
              <a:t>финансирования</a:t>
            </a:r>
            <a:endParaRPr sz="3600" b="1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6153C4-718E-318C-0702-3B5554DFC897}"/>
              </a:ext>
            </a:extLst>
          </p:cNvPr>
          <p:cNvSpPr txBox="1"/>
          <p:nvPr/>
        </p:nvSpPr>
        <p:spPr>
          <a:xfrm>
            <a:off x="1506823" y="1594493"/>
            <a:ext cx="18466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</a:t>
            </a:r>
            <a:r>
              <a:rPr lang="ru-RU" sz="1500" b="1" dirty="0" err="1">
                <a:solidFill>
                  <a:prstClr val="black"/>
                </a:solidFill>
                <a:latin typeface="Calibri" panose="020F0502020204030204"/>
              </a:rPr>
              <a:t>ИнстаШеф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»: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2C7C-D962-329A-3425-F0FDBC6EB61F}"/>
              </a:ext>
            </a:extLst>
          </p:cNvPr>
          <p:cNvSpPr txBox="1"/>
          <p:nvPr/>
        </p:nvSpPr>
        <p:spPr>
          <a:xfrm>
            <a:off x="3244440" y="1551861"/>
            <a:ext cx="3331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Автоматизированная система </a:t>
            </a: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для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управления заказами для частных кулинаров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11CDB4-D0CC-CC0F-0C16-7CFB5B1A0901}"/>
              </a:ext>
            </a:extLst>
          </p:cNvPr>
          <p:cNvSpPr txBox="1"/>
          <p:nvPr/>
        </p:nvSpPr>
        <p:spPr>
          <a:xfrm>
            <a:off x="1597276" y="2090802"/>
            <a:ext cx="4649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 содействии Фонда команда привлекла грант в размере 4 млн руб. на разработку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CRM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-системы для частных кулинаров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32F365-CD3B-4157-B02D-D818DACDD3DC}"/>
              </a:ext>
            </a:extLst>
          </p:cNvPr>
          <p:cNvSpPr txBox="1"/>
          <p:nvPr/>
        </p:nvSpPr>
        <p:spPr>
          <a:xfrm>
            <a:off x="1598556" y="3402156"/>
            <a:ext cx="14954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ConceptFly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56772C-FD41-6A34-64A8-C484DFD1DBC3}"/>
              </a:ext>
            </a:extLst>
          </p:cNvPr>
          <p:cNvSpPr txBox="1"/>
          <p:nvPr/>
        </p:nvSpPr>
        <p:spPr>
          <a:xfrm>
            <a:off x="2815788" y="3364811"/>
            <a:ext cx="3747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Разработка беспилотного летательного аппарата вертикального взлета и посадки (конвертоплан)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882F4C-2AF4-16A4-D97E-A4EDD11B04AD}"/>
              </a:ext>
            </a:extLst>
          </p:cNvPr>
          <p:cNvSpPr txBox="1"/>
          <p:nvPr/>
        </p:nvSpPr>
        <p:spPr>
          <a:xfrm>
            <a:off x="1506823" y="3852452"/>
            <a:ext cx="49781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содействиии Фонда команда привлекла грант в размере 4 млн руб. на разработку БПЛА для перевозки грузов массой до 30 килограмм по заданным маршрутам с максимальной скоростью до 200 км/ч с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18CB931A-2678-48E5-4723-1E4C8FC53631}"/>
              </a:ext>
            </a:extLst>
          </p:cNvPr>
          <p:cNvSpPr/>
          <p:nvPr/>
        </p:nvSpPr>
        <p:spPr>
          <a:xfrm>
            <a:off x="7027180" y="4954115"/>
            <a:ext cx="5056057" cy="15090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5998024A-8499-7D55-1DAF-AE2BBCE363AC}"/>
              </a:ext>
            </a:extLst>
          </p:cNvPr>
          <p:cNvSpPr/>
          <p:nvPr/>
        </p:nvSpPr>
        <p:spPr>
          <a:xfrm>
            <a:off x="7077621" y="5061362"/>
            <a:ext cx="4999210" cy="4751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B1A5E2-C1A6-4888-E474-129A1C276453}"/>
              </a:ext>
            </a:extLst>
          </p:cNvPr>
          <p:cNvSpPr txBox="1"/>
          <p:nvPr/>
        </p:nvSpPr>
        <p:spPr>
          <a:xfrm>
            <a:off x="7060672" y="5110897"/>
            <a:ext cx="23049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Кьюми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»: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6956FA6-44E2-5EB7-0D80-6C1EB94E747D}"/>
              </a:ext>
            </a:extLst>
          </p:cNvPr>
          <p:cNvSpPr txBox="1"/>
          <p:nvPr/>
        </p:nvSpPr>
        <p:spPr>
          <a:xfrm>
            <a:off x="8588360" y="5070016"/>
            <a:ext cx="3390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Qummy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система ресторанного питания без поваров и кухни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43A0EDC-AD15-EAA5-FD48-53AA2ADB9B03}"/>
              </a:ext>
            </a:extLst>
          </p:cNvPr>
          <p:cNvSpPr txBox="1"/>
          <p:nvPr/>
        </p:nvSpPr>
        <p:spPr>
          <a:xfrm>
            <a:off x="7091780" y="5671873"/>
            <a:ext cx="485437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 содействии Фонда команда привлекла грант в размере 25 млн руб. по программе «Коммерциализация» на запуск и расширение производства «умных» печей и замороженные блюда высокой степени готовности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00582B71-1333-6FA4-4923-E0E2FDE1992F}"/>
              </a:ext>
            </a:extLst>
          </p:cNvPr>
          <p:cNvSpPr/>
          <p:nvPr/>
        </p:nvSpPr>
        <p:spPr>
          <a:xfrm>
            <a:off x="7001374" y="1453098"/>
            <a:ext cx="5079559" cy="12043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5FA088E5-208B-8628-9F2F-BAA88E92BCDB}"/>
              </a:ext>
            </a:extLst>
          </p:cNvPr>
          <p:cNvSpPr/>
          <p:nvPr/>
        </p:nvSpPr>
        <p:spPr>
          <a:xfrm>
            <a:off x="7031994" y="1565426"/>
            <a:ext cx="5035416" cy="4751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0CBAB7B-C02A-9711-0770-9B0C41B75414}"/>
              </a:ext>
            </a:extLst>
          </p:cNvPr>
          <p:cNvSpPr txBox="1"/>
          <p:nvPr/>
        </p:nvSpPr>
        <p:spPr>
          <a:xfrm>
            <a:off x="7059691" y="1619106"/>
            <a:ext cx="22081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«Люди Агро»: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3731800-9784-C9E9-F5F9-BA0745019C1C}"/>
              </a:ext>
            </a:extLst>
          </p:cNvPr>
          <p:cNvSpPr txBox="1"/>
          <p:nvPr/>
        </p:nvSpPr>
        <p:spPr>
          <a:xfrm>
            <a:off x="8761579" y="1559288"/>
            <a:ext cx="3390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solidFill>
                  <a:prstClr val="black"/>
                </a:solidFill>
                <a:latin typeface="Calibri" panose="020F0502020204030204"/>
              </a:rPr>
              <a:t>HumanAgro</a:t>
            </a: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 - Интеллектуальная система управления процессами в агросекторе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00EA9C9-7A7F-ADFA-E1D3-0BE9BE5C1A76}"/>
              </a:ext>
            </a:extLst>
          </p:cNvPr>
          <p:cNvSpPr txBox="1"/>
          <p:nvPr/>
        </p:nvSpPr>
        <p:spPr>
          <a:xfrm>
            <a:off x="7043628" y="2014814"/>
            <a:ext cx="485437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 содействии Фонда команда привлекла грант в размере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млн руб. на разработку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Web приложения для удаленной постановки задач сотрудникам, с мониторингом качества выполняемых работ. 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23">
            <a:extLst>
              <a:ext uri="{FF2B5EF4-FFF2-40B4-BE49-F238E27FC236}">
                <a16:creationId xmlns:a16="http://schemas.microsoft.com/office/drawing/2014/main" xmlns="" id="{233AFB73-A1E8-2706-6B68-8F8FB9582F9E}"/>
              </a:ext>
            </a:extLst>
          </p:cNvPr>
          <p:cNvSpPr txBox="1"/>
          <p:nvPr/>
        </p:nvSpPr>
        <p:spPr>
          <a:xfrm>
            <a:off x="7139971" y="3463121"/>
            <a:ext cx="1438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Шумейко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Д.В.»: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xmlns="" id="{1DF8C54E-8138-2E65-21DF-8C523091CE6B}"/>
              </a:ext>
            </a:extLst>
          </p:cNvPr>
          <p:cNvSpPr txBox="1"/>
          <p:nvPr/>
        </p:nvSpPr>
        <p:spPr>
          <a:xfrm>
            <a:off x="8761579" y="3505607"/>
            <a:ext cx="27692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Calibri"/>
                <a:cs typeface="Calibri"/>
              </a:rPr>
              <a:t>Технологии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для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рыбоводных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хозяйства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xmlns="" id="{54CF5747-B912-E6B7-D95D-0543E6E2D5C4}"/>
              </a:ext>
            </a:extLst>
          </p:cNvPr>
          <p:cNvSpPr txBox="1"/>
          <p:nvPr/>
        </p:nvSpPr>
        <p:spPr>
          <a:xfrm>
            <a:off x="7217198" y="3887805"/>
            <a:ext cx="45072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При </a:t>
            </a:r>
            <a:r>
              <a:rPr sz="1100" dirty="0">
                <a:latin typeface="Calibri"/>
                <a:cs typeface="Calibri"/>
              </a:rPr>
              <a:t>содействиии </a:t>
            </a:r>
            <a:r>
              <a:rPr sz="1100" spc="-5" dirty="0">
                <a:latin typeface="Calibri"/>
                <a:cs typeface="Calibri"/>
              </a:rPr>
              <a:t>Фонда команда </a:t>
            </a:r>
            <a:r>
              <a:rPr sz="1100" dirty="0">
                <a:latin typeface="Calibri"/>
                <a:cs typeface="Calibri"/>
              </a:rPr>
              <a:t>привлекла </a:t>
            </a:r>
            <a:r>
              <a:rPr sz="1100" spc="-5" dirty="0">
                <a:latin typeface="Calibri"/>
                <a:cs typeface="Calibri"/>
              </a:rPr>
              <a:t>грант </a:t>
            </a:r>
            <a:r>
              <a:rPr sz="1100" dirty="0">
                <a:latin typeface="Calibri"/>
                <a:cs typeface="Calibri"/>
              </a:rPr>
              <a:t>в размере 3 </a:t>
            </a:r>
            <a:r>
              <a:rPr sz="1100" spc="-5" dirty="0">
                <a:latin typeface="Calibri"/>
                <a:cs typeface="Calibri"/>
              </a:rPr>
              <a:t>млн </a:t>
            </a:r>
            <a:r>
              <a:rPr sz="1100" dirty="0">
                <a:latin typeface="Calibri"/>
                <a:cs typeface="Calibri"/>
              </a:rPr>
              <a:t>руб. на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разработку технологии и создания оборудования </a:t>
            </a: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выращивания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австралийского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красноклешневого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рака</a:t>
            </a:r>
          </a:p>
        </p:txBody>
      </p:sp>
      <p:grpSp>
        <p:nvGrpSpPr>
          <p:cNvPr id="13" name="object 26">
            <a:extLst>
              <a:ext uri="{FF2B5EF4-FFF2-40B4-BE49-F238E27FC236}">
                <a16:creationId xmlns:a16="http://schemas.microsoft.com/office/drawing/2014/main" xmlns="" id="{49ECABC9-957B-5D4F-6D30-CF158CAD1863}"/>
              </a:ext>
            </a:extLst>
          </p:cNvPr>
          <p:cNvGrpSpPr/>
          <p:nvPr/>
        </p:nvGrpSpPr>
        <p:grpSpPr>
          <a:xfrm>
            <a:off x="1220705" y="4954116"/>
            <a:ext cx="5556250" cy="1790634"/>
            <a:chOff x="1220705" y="5030728"/>
            <a:chExt cx="5556250" cy="1790064"/>
          </a:xfrm>
        </p:grpSpPr>
        <p:pic>
          <p:nvPicPr>
            <p:cNvPr id="14" name="object 27">
              <a:extLst>
                <a:ext uri="{FF2B5EF4-FFF2-40B4-BE49-F238E27FC236}">
                  <a16:creationId xmlns:a16="http://schemas.microsoft.com/office/drawing/2014/main" xmlns="" id="{83001860-D595-86A7-4679-A7B0B57FA7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05" y="5030728"/>
              <a:ext cx="5555760" cy="1790058"/>
            </a:xfrm>
            <a:prstGeom prst="rect">
              <a:avLst/>
            </a:prstGeom>
          </p:spPr>
        </p:pic>
        <p:sp>
          <p:nvSpPr>
            <p:cNvPr id="15" name="object 28">
              <a:extLst>
                <a:ext uri="{FF2B5EF4-FFF2-40B4-BE49-F238E27FC236}">
                  <a16:creationId xmlns:a16="http://schemas.microsoft.com/office/drawing/2014/main" xmlns="" id="{0C60B789-AA95-A186-B6F0-082A1EB7E5EC}"/>
                </a:ext>
              </a:extLst>
            </p:cNvPr>
            <p:cNvSpPr/>
            <p:nvPr/>
          </p:nvSpPr>
          <p:spPr>
            <a:xfrm>
              <a:off x="1578864" y="5155692"/>
              <a:ext cx="5196840" cy="462280"/>
            </a:xfrm>
            <a:custGeom>
              <a:avLst/>
              <a:gdLst/>
              <a:ahLst/>
              <a:cxnLst/>
              <a:rect l="l" t="t" r="r" b="b"/>
              <a:pathLst>
                <a:path w="5196840" h="462279">
                  <a:moveTo>
                    <a:pt x="519684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5196840" y="461772"/>
                  </a:lnTo>
                  <a:lnTo>
                    <a:pt x="519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11B5F6-8848-57A8-1E3A-0F68A2897856}"/>
              </a:ext>
            </a:extLst>
          </p:cNvPr>
          <p:cNvSpPr txBox="1"/>
          <p:nvPr/>
        </p:nvSpPr>
        <p:spPr>
          <a:xfrm>
            <a:off x="1603479" y="5181345"/>
            <a:ext cx="18466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Аратай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»: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E20461C-98E9-FC03-088E-CF6FC2B1891E}"/>
              </a:ext>
            </a:extLst>
          </p:cNvPr>
          <p:cNvSpPr txBox="1"/>
          <p:nvPr/>
        </p:nvSpPr>
        <p:spPr>
          <a:xfrm>
            <a:off x="1498001" y="5729114"/>
            <a:ext cx="609460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380" marR="398780">
              <a:lnSpc>
                <a:spcPct val="100000"/>
              </a:lnSpc>
            </a:pPr>
            <a:r>
              <a:rPr lang="ru-RU" sz="1050" dirty="0">
                <a:latin typeface="Calibri"/>
                <a:cs typeface="Calibri"/>
              </a:rPr>
              <a:t>при </a:t>
            </a:r>
            <a:r>
              <a:rPr lang="ru-RU" sz="1050" dirty="0" err="1">
                <a:latin typeface="Calibri"/>
                <a:cs typeface="Calibri"/>
              </a:rPr>
              <a:t>содействиии</a:t>
            </a:r>
            <a:r>
              <a:rPr lang="ru-RU" sz="1050" dirty="0">
                <a:latin typeface="Calibri"/>
                <a:cs typeface="Calibri"/>
              </a:rPr>
              <a:t> </a:t>
            </a:r>
            <a:r>
              <a:rPr lang="ru-RU" sz="1050" spc="-5" dirty="0">
                <a:latin typeface="Calibri"/>
                <a:cs typeface="Calibri"/>
              </a:rPr>
              <a:t>Фонда команда </a:t>
            </a:r>
            <a:r>
              <a:rPr lang="ru-RU" sz="1050" dirty="0">
                <a:latin typeface="Calibri"/>
                <a:cs typeface="Calibri"/>
              </a:rPr>
              <a:t>привлекла </a:t>
            </a:r>
            <a:r>
              <a:rPr lang="ru-RU" sz="1050" spc="-5" dirty="0">
                <a:latin typeface="Calibri"/>
                <a:cs typeface="Calibri"/>
              </a:rPr>
              <a:t>грант </a:t>
            </a:r>
            <a:r>
              <a:rPr lang="ru-RU" sz="1050" dirty="0">
                <a:latin typeface="Calibri"/>
                <a:cs typeface="Calibri"/>
              </a:rPr>
              <a:t>в размере 8 </a:t>
            </a:r>
            <a:r>
              <a:rPr lang="ru-RU" sz="1050" spc="-5" dirty="0">
                <a:latin typeface="Calibri"/>
                <a:cs typeface="Calibri"/>
              </a:rPr>
              <a:t>млн руб. </a:t>
            </a:r>
            <a:r>
              <a:rPr lang="ru-RU" sz="1050" dirty="0">
                <a:latin typeface="Calibri"/>
                <a:cs typeface="Calibri"/>
              </a:rPr>
              <a:t>на </a:t>
            </a:r>
            <a:r>
              <a:rPr lang="ru-RU" sz="1050" spc="-235" dirty="0">
                <a:latin typeface="Calibri"/>
                <a:cs typeface="Calibri"/>
              </a:rPr>
              <a:t> </a:t>
            </a:r>
            <a:r>
              <a:rPr lang="ru-RU" sz="1050" dirty="0">
                <a:latin typeface="Calibri"/>
                <a:cs typeface="Calibri"/>
              </a:rPr>
              <a:t>разработку технологий возделывания риса с </a:t>
            </a:r>
            <a:r>
              <a:rPr lang="ru-RU" sz="1050" spc="-5" dirty="0">
                <a:latin typeface="Calibri"/>
                <a:cs typeface="Calibri"/>
              </a:rPr>
              <a:t>минимальным </a:t>
            </a:r>
            <a:r>
              <a:rPr lang="ru-RU" sz="1050" dirty="0">
                <a:latin typeface="Calibri"/>
                <a:cs typeface="Calibri"/>
              </a:rPr>
              <a:t>внесением </a:t>
            </a:r>
            <a:r>
              <a:rPr lang="ru-RU" sz="1050" spc="5" dirty="0">
                <a:latin typeface="Calibri"/>
                <a:cs typeface="Calibri"/>
              </a:rPr>
              <a:t> </a:t>
            </a:r>
            <a:r>
              <a:rPr lang="ru-RU" sz="1050" dirty="0">
                <a:latin typeface="Calibri"/>
                <a:cs typeface="Calibri"/>
              </a:rPr>
              <a:t>химикатов</a:t>
            </a:r>
            <a:r>
              <a:rPr lang="ru-RU" sz="1050" spc="-35" dirty="0">
                <a:latin typeface="Calibri"/>
                <a:cs typeface="Calibri"/>
              </a:rPr>
              <a:t> </a:t>
            </a:r>
            <a:r>
              <a:rPr lang="ru-RU" sz="1050" dirty="0">
                <a:latin typeface="Calibri"/>
                <a:cs typeface="Calibri"/>
              </a:rPr>
              <a:t>и</a:t>
            </a:r>
            <a:r>
              <a:rPr lang="ru-RU" sz="1050" spc="10" dirty="0">
                <a:latin typeface="Calibri"/>
                <a:cs typeface="Calibri"/>
              </a:rPr>
              <a:t> </a:t>
            </a:r>
            <a:r>
              <a:rPr lang="ru-RU" sz="1050" spc="-5" dirty="0" err="1">
                <a:latin typeface="Calibri"/>
                <a:cs typeface="Calibri"/>
              </a:rPr>
              <a:t>высокоустойчивостью</a:t>
            </a:r>
            <a:r>
              <a:rPr lang="ru-RU" sz="1050" spc="-25" dirty="0">
                <a:latin typeface="Calibri"/>
                <a:cs typeface="Calibri"/>
              </a:rPr>
              <a:t> </a:t>
            </a:r>
            <a:r>
              <a:rPr lang="ru-RU" sz="1050" dirty="0">
                <a:latin typeface="Calibri"/>
                <a:cs typeface="Calibri"/>
              </a:rPr>
              <a:t>к</a:t>
            </a:r>
            <a:r>
              <a:rPr lang="ru-RU" sz="1050" spc="-10" dirty="0">
                <a:latin typeface="Calibri"/>
                <a:cs typeface="Calibri"/>
              </a:rPr>
              <a:t> </a:t>
            </a:r>
            <a:r>
              <a:rPr lang="ru-RU" sz="1050" dirty="0">
                <a:latin typeface="Calibri"/>
                <a:cs typeface="Calibri"/>
              </a:rPr>
              <a:t>биотическим</a:t>
            </a:r>
            <a:r>
              <a:rPr lang="ru-RU" sz="1050" spc="-15" dirty="0">
                <a:latin typeface="Calibri"/>
                <a:cs typeface="Calibri"/>
              </a:rPr>
              <a:t> </a:t>
            </a:r>
            <a:r>
              <a:rPr lang="ru-RU" sz="1050" dirty="0">
                <a:latin typeface="Calibri"/>
                <a:cs typeface="Calibri"/>
              </a:rPr>
              <a:t>стрессам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6DA28A-9361-AFAB-6FF8-0B0A526957F6}"/>
              </a:ext>
            </a:extLst>
          </p:cNvPr>
          <p:cNvSpPr txBox="1"/>
          <p:nvPr/>
        </p:nvSpPr>
        <p:spPr>
          <a:xfrm>
            <a:off x="3047300" y="5063893"/>
            <a:ext cx="3630337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полного цикла возделывания риса:  от селекции до сбыта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1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02055"/>
            <a:chOff x="0" y="0"/>
            <a:chExt cx="12192000" cy="12020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02055"/>
            </a:xfrm>
            <a:custGeom>
              <a:avLst/>
              <a:gdLst/>
              <a:ahLst/>
              <a:cxnLst/>
              <a:rect l="l" t="t" r="r" b="b"/>
              <a:pathLst>
                <a:path w="12192000" h="1202055">
                  <a:moveTo>
                    <a:pt x="12192000" y="0"/>
                  </a:moveTo>
                  <a:lnTo>
                    <a:pt x="0" y="0"/>
                  </a:lnTo>
                  <a:lnTo>
                    <a:pt x="0" y="1202054"/>
                  </a:lnTo>
                  <a:lnTo>
                    <a:pt x="12192000" y="120205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D9CD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358140"/>
              <a:ext cx="1147572" cy="52882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48995" y="1601724"/>
            <a:ext cx="4823460" cy="1696720"/>
            <a:chOff x="348995" y="1601724"/>
            <a:chExt cx="4823460" cy="1696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1601724"/>
              <a:ext cx="4386072" cy="989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5363" y="2180844"/>
              <a:ext cx="1117091" cy="11170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6220" y="3587496"/>
            <a:ext cx="4936490" cy="3057525"/>
          </a:xfrm>
          <a:prstGeom prst="rect">
            <a:avLst/>
          </a:prstGeom>
          <a:ln w="6350">
            <a:solidFill>
              <a:srgbClr val="00356A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100" b="1" i="0" u="none" strike="noStrike" kern="1200" cap="none" spc="-7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1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КЛАСТЕРЕ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Портал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инновационного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кластера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позволяет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решать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как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базовые,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так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стратегические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задачи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организаций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любого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типа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размера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535940" lvl="0" indent="0" algn="l" defTabSz="914400" rtl="0" eaLnBrk="1" fontAlgn="auto" latinLnBrk="0" hangingPunct="1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Инновационный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кластер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Краснодарского</a:t>
            </a:r>
            <a:r>
              <a:rPr kumimoji="0" sz="1200" b="0" i="0" u="none" strike="noStrike" kern="1200" cap="none" spc="4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края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-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объединение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субъектов инновационной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деятельности,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образовательных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организаций,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научно-исследовательских</a:t>
            </a:r>
            <a:r>
              <a:rPr kumimoji="0" sz="1200" b="0" i="0" u="none" strike="noStrike" kern="1200" cap="none" spc="13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институтов,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организаций,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16764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образующих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инфраструктуру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поддержки субъектов малого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среднего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дпр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ту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нн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вацио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азвити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необходимые</a:t>
            </a:r>
            <a:r>
              <a:rPr kumimoji="0" sz="1200" b="0" i="0" u="none" strike="noStrike" kern="1200" cap="none" spc="4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эффективного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инноваций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новых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3550" y="2531186"/>
            <a:ext cx="520382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ПРОЕКТЫ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Создание</a:t>
            </a:r>
            <a:r>
              <a:rPr kumimoji="0" sz="13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новых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конкурентоспособных</a:t>
            </a:r>
            <a:r>
              <a:rPr kumimoji="0" sz="13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инновационных</a:t>
            </a:r>
            <a:r>
              <a:rPr kumimoji="0" sz="1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продуктов</a:t>
            </a:r>
            <a:r>
              <a:rPr kumimoji="0" sz="13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услуг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Коммерциализацию</a:t>
            </a:r>
            <a:r>
              <a:rPr kumimoji="0" sz="13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результатов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инновационной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3550" y="3539997"/>
            <a:ext cx="38379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Развитие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компетенций</a:t>
            </a:r>
            <a:r>
              <a:rPr kumimoji="0" sz="13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навыков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инновационному </a:t>
            </a:r>
            <a:r>
              <a:rPr kumimoji="0" sz="13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предпринимательству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3550" y="4301109"/>
            <a:ext cx="46285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ЗАПРОСЫ: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Содействие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внедрению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инновационных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технологий</a:t>
            </a:r>
            <a:r>
              <a:rPr kumimoji="0" sz="1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 все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сферы </a:t>
            </a:r>
            <a:r>
              <a:rPr kumimoji="0" sz="13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экономической</a:t>
            </a:r>
            <a:r>
              <a:rPr kumimoji="0" sz="13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</a:t>
            </a:r>
            <a:r>
              <a:rPr kumimoji="0" sz="13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Краснодарского</a:t>
            </a:r>
            <a:r>
              <a:rPr kumimoji="0" sz="13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края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3550" y="5270119"/>
            <a:ext cx="46018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00356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КОМПЕТЕНЦИИ: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перечня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субъектов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инновационной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 </a:t>
            </a:r>
            <a:r>
              <a:rPr kumimoji="0" sz="13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Краснодарского</a:t>
            </a:r>
            <a:r>
              <a:rPr kumimoji="0" sz="13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края,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реализующих инновационные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проекты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3550" y="6080252"/>
            <a:ext cx="50761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Удовлетворение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технологических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потребностей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участников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партнеров </a:t>
            </a:r>
            <a:r>
              <a:rPr kumimoji="0" sz="13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кластера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60642" y="273938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586"/>
                </a:lnTo>
              </a:path>
            </a:pathLst>
          </a:custGeom>
          <a:ln w="2857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60642" y="3149345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062"/>
                </a:lnTo>
              </a:path>
            </a:pathLst>
          </a:custGeom>
          <a:ln w="2857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60642" y="3632453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586"/>
                </a:lnTo>
              </a:path>
            </a:pathLst>
          </a:custGeom>
          <a:ln w="2857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60642" y="4638294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061"/>
                </a:lnTo>
              </a:path>
            </a:pathLst>
          </a:custGeom>
          <a:ln w="2857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60642" y="5561838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074"/>
                </a:lnTo>
              </a:path>
            </a:pathLst>
          </a:custGeom>
          <a:ln w="2857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60642" y="6162294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074"/>
                </a:lnTo>
              </a:path>
            </a:pathLst>
          </a:custGeom>
          <a:ln w="2857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731258" y="369569"/>
            <a:ext cx="7239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Инновационный</a:t>
            </a:r>
            <a:r>
              <a:rPr spc="-110" dirty="0"/>
              <a:t> </a:t>
            </a:r>
            <a:r>
              <a:rPr dirty="0"/>
              <a:t>кластер</a:t>
            </a:r>
            <a:r>
              <a:rPr spc="-80" dirty="0"/>
              <a:t> </a:t>
            </a:r>
            <a:r>
              <a:rPr spc="-5" dirty="0"/>
              <a:t>Краснодарского</a:t>
            </a:r>
            <a:r>
              <a:rPr spc="-110" dirty="0"/>
              <a:t> </a:t>
            </a:r>
            <a:r>
              <a:rPr spc="-5" dirty="0"/>
              <a:t>края</a:t>
            </a:r>
          </a:p>
        </p:txBody>
      </p:sp>
    </p:spTree>
    <p:extLst>
      <p:ext uri="{BB962C8B-B14F-4D97-AF65-F5344CB8AC3E}">
        <p14:creationId xmlns:p14="http://schemas.microsoft.com/office/powerpoint/2010/main" val="239302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5855" y="0"/>
            <a:ext cx="10296145" cy="6857998"/>
            <a:chOff x="1895855" y="0"/>
            <a:chExt cx="10296145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5855" y="3404615"/>
              <a:ext cx="5567172" cy="34533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872" y="0"/>
              <a:ext cx="7120128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4540" y="2289048"/>
              <a:ext cx="216408" cy="214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9591" y="4323445"/>
              <a:ext cx="216408" cy="2148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595" y="5233630"/>
              <a:ext cx="152400" cy="2164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36029" y="2146808"/>
            <a:ext cx="4651375" cy="372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861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991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Calibri"/>
                <a:hlinkClick r:id="rId7"/>
              </a:rPr>
              <a:t>www.innofund23.ru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innofund23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7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Calibri"/>
                <a:hlinkClick r:id="rId8"/>
              </a:rPr>
              <a:t>info@innofund23.ru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7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ар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Севе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рн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76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Инновационный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центр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«Аквариум»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47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</a:t>
            </a:r>
            <a:r>
              <a:rPr spc="-25" dirty="0"/>
              <a:t>о</a:t>
            </a:r>
            <a:r>
              <a:rPr spc="-5" dirty="0"/>
              <a:t>н</a:t>
            </a:r>
            <a:r>
              <a:rPr spc="-30" dirty="0"/>
              <a:t>т</a:t>
            </a:r>
            <a:r>
              <a:rPr spc="-5" dirty="0"/>
              <a:t>а</a:t>
            </a:r>
            <a:r>
              <a:rPr spc="-25" dirty="0"/>
              <a:t>к</a:t>
            </a:r>
            <a:r>
              <a:rPr spc="-20" dirty="0"/>
              <a:t>т</a:t>
            </a:r>
            <a:r>
              <a:rPr spc="-5" dirty="0"/>
              <a:t>ы</a:t>
            </a:r>
            <a:r>
              <a:rPr spc="-110" dirty="0"/>
              <a:t> </a:t>
            </a:r>
            <a:r>
              <a:rPr spc="-25" dirty="0"/>
              <a:t>Ф</a:t>
            </a:r>
            <a:r>
              <a:rPr spc="-15" dirty="0"/>
              <a:t>о</a:t>
            </a:r>
            <a:r>
              <a:rPr spc="-5" dirty="0"/>
              <a:t>н</a:t>
            </a:r>
            <a:r>
              <a:rPr spc="-25" dirty="0"/>
              <a:t>д</a:t>
            </a:r>
            <a:r>
              <a:rPr spc="-5" dirty="0"/>
              <a:t>а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83819"/>
            <a:ext cx="12036552" cy="4680205"/>
            <a:chOff x="0" y="83819"/>
            <a:chExt cx="12036552" cy="468020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104" y="801624"/>
              <a:ext cx="3221736" cy="2116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163824"/>
              <a:ext cx="1290827" cy="1600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4039" y="2773680"/>
              <a:ext cx="630936" cy="6309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29800" y="83819"/>
              <a:ext cx="2206752" cy="22113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6049" y="3601212"/>
              <a:ext cx="278891" cy="268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117" y="2747974"/>
            <a:ext cx="351337" cy="36933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49401" y="3271001"/>
            <a:ext cx="384601" cy="341417"/>
          </a:xfrm>
          <a:custGeom>
            <a:avLst/>
            <a:gdLst/>
            <a:ahLst/>
            <a:cxnLst/>
            <a:rect l="l" t="t" r="r" b="b"/>
            <a:pathLst>
              <a:path w="617219" h="516889">
                <a:moveTo>
                  <a:pt x="505002" y="292227"/>
                </a:moveTo>
                <a:lnTo>
                  <a:pt x="308610" y="401828"/>
                </a:lnTo>
                <a:lnTo>
                  <a:pt x="112217" y="292227"/>
                </a:lnTo>
                <a:lnTo>
                  <a:pt x="112217" y="407035"/>
                </a:lnTo>
                <a:lnTo>
                  <a:pt x="308610" y="516636"/>
                </a:lnTo>
                <a:lnTo>
                  <a:pt x="505002" y="407035"/>
                </a:lnTo>
                <a:lnTo>
                  <a:pt x="505002" y="401828"/>
                </a:lnTo>
                <a:lnTo>
                  <a:pt x="505002" y="292227"/>
                </a:lnTo>
                <a:close/>
              </a:path>
              <a:path w="617219" h="516889">
                <a:moveTo>
                  <a:pt x="617220" y="203504"/>
                </a:moveTo>
                <a:lnTo>
                  <a:pt x="561111" y="203504"/>
                </a:lnTo>
                <a:lnTo>
                  <a:pt x="561111" y="401828"/>
                </a:lnTo>
                <a:lnTo>
                  <a:pt x="617220" y="401828"/>
                </a:lnTo>
                <a:lnTo>
                  <a:pt x="617220" y="203504"/>
                </a:lnTo>
                <a:close/>
              </a:path>
              <a:path w="617219" h="516889">
                <a:moveTo>
                  <a:pt x="617220" y="172212"/>
                </a:moveTo>
                <a:lnTo>
                  <a:pt x="308610" y="0"/>
                </a:lnTo>
                <a:lnTo>
                  <a:pt x="0" y="172212"/>
                </a:lnTo>
                <a:lnTo>
                  <a:pt x="308610" y="344424"/>
                </a:lnTo>
                <a:lnTo>
                  <a:pt x="561111" y="203454"/>
                </a:lnTo>
                <a:lnTo>
                  <a:pt x="617220" y="203454"/>
                </a:lnTo>
                <a:lnTo>
                  <a:pt x="617220" y="172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8477" y="2281111"/>
            <a:ext cx="447086" cy="341417"/>
            <a:chOff x="652272" y="1611375"/>
            <a:chExt cx="659765" cy="5283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704" y="1907793"/>
              <a:ext cx="173316" cy="1682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2272" y="1611375"/>
              <a:ext cx="659765" cy="528320"/>
            </a:xfrm>
            <a:custGeom>
              <a:avLst/>
              <a:gdLst/>
              <a:ahLst/>
              <a:cxnLst/>
              <a:rect l="l" t="t" r="r" b="b"/>
              <a:pathLst>
                <a:path w="659765" h="528319">
                  <a:moveTo>
                    <a:pt x="324269" y="464820"/>
                  </a:moveTo>
                  <a:lnTo>
                    <a:pt x="283044" y="464820"/>
                  </a:lnTo>
                  <a:lnTo>
                    <a:pt x="297065" y="472440"/>
                  </a:lnTo>
                  <a:lnTo>
                    <a:pt x="310451" y="483870"/>
                  </a:lnTo>
                  <a:lnTo>
                    <a:pt x="350748" y="509270"/>
                  </a:lnTo>
                  <a:lnTo>
                    <a:pt x="364350" y="520700"/>
                  </a:lnTo>
                  <a:lnTo>
                    <a:pt x="369963" y="520700"/>
                  </a:lnTo>
                  <a:lnTo>
                    <a:pt x="376174" y="524510"/>
                  </a:lnTo>
                  <a:lnTo>
                    <a:pt x="382676" y="528320"/>
                  </a:lnTo>
                  <a:lnTo>
                    <a:pt x="389140" y="528320"/>
                  </a:lnTo>
                  <a:lnTo>
                    <a:pt x="404685" y="524510"/>
                  </a:lnTo>
                  <a:lnTo>
                    <a:pt x="419557" y="520700"/>
                  </a:lnTo>
                  <a:lnTo>
                    <a:pt x="432689" y="513080"/>
                  </a:lnTo>
                  <a:lnTo>
                    <a:pt x="439881" y="504190"/>
                  </a:lnTo>
                  <a:lnTo>
                    <a:pt x="383806" y="504190"/>
                  </a:lnTo>
                  <a:lnTo>
                    <a:pt x="379006" y="500380"/>
                  </a:lnTo>
                  <a:lnTo>
                    <a:pt x="364045" y="492760"/>
                  </a:lnTo>
                  <a:lnTo>
                    <a:pt x="349110" y="480060"/>
                  </a:lnTo>
                  <a:lnTo>
                    <a:pt x="334187" y="472440"/>
                  </a:lnTo>
                  <a:lnTo>
                    <a:pt x="324269" y="464820"/>
                  </a:lnTo>
                  <a:close/>
                </a:path>
                <a:path w="659765" h="528319">
                  <a:moveTo>
                    <a:pt x="350139" y="387350"/>
                  </a:moveTo>
                  <a:lnTo>
                    <a:pt x="341985" y="387350"/>
                  </a:lnTo>
                  <a:lnTo>
                    <a:pt x="339521" y="391160"/>
                  </a:lnTo>
                  <a:lnTo>
                    <a:pt x="338353" y="396240"/>
                  </a:lnTo>
                  <a:lnTo>
                    <a:pt x="338963" y="403860"/>
                  </a:lnTo>
                  <a:lnTo>
                    <a:pt x="341299" y="407670"/>
                  </a:lnTo>
                  <a:lnTo>
                    <a:pt x="344779" y="407670"/>
                  </a:lnTo>
                  <a:lnTo>
                    <a:pt x="348780" y="411480"/>
                  </a:lnTo>
                  <a:lnTo>
                    <a:pt x="361543" y="420370"/>
                  </a:lnTo>
                  <a:lnTo>
                    <a:pt x="374281" y="431800"/>
                  </a:lnTo>
                  <a:lnTo>
                    <a:pt x="399707" y="448310"/>
                  </a:lnTo>
                  <a:lnTo>
                    <a:pt x="412407" y="459740"/>
                  </a:lnTo>
                  <a:lnTo>
                    <a:pt x="425107" y="468630"/>
                  </a:lnTo>
                  <a:lnTo>
                    <a:pt x="427113" y="472440"/>
                  </a:lnTo>
                  <a:lnTo>
                    <a:pt x="428167" y="472440"/>
                  </a:lnTo>
                  <a:lnTo>
                    <a:pt x="428383" y="476250"/>
                  </a:lnTo>
                  <a:lnTo>
                    <a:pt x="423341" y="488950"/>
                  </a:lnTo>
                  <a:lnTo>
                    <a:pt x="408470" y="500380"/>
                  </a:lnTo>
                  <a:lnTo>
                    <a:pt x="398957" y="504190"/>
                  </a:lnTo>
                  <a:lnTo>
                    <a:pt x="439881" y="504190"/>
                  </a:lnTo>
                  <a:lnTo>
                    <a:pt x="442963" y="500380"/>
                  </a:lnTo>
                  <a:lnTo>
                    <a:pt x="449287" y="483870"/>
                  </a:lnTo>
                  <a:lnTo>
                    <a:pt x="450570" y="480060"/>
                  </a:lnTo>
                  <a:lnTo>
                    <a:pt x="452412" y="480060"/>
                  </a:lnTo>
                  <a:lnTo>
                    <a:pt x="455180" y="476250"/>
                  </a:lnTo>
                  <a:lnTo>
                    <a:pt x="468922" y="476250"/>
                  </a:lnTo>
                  <a:lnTo>
                    <a:pt x="477710" y="472440"/>
                  </a:lnTo>
                  <a:lnTo>
                    <a:pt x="485584" y="468630"/>
                  </a:lnTo>
                  <a:lnTo>
                    <a:pt x="492518" y="459740"/>
                  </a:lnTo>
                  <a:lnTo>
                    <a:pt x="495668" y="455930"/>
                  </a:lnTo>
                  <a:lnTo>
                    <a:pt x="450024" y="455930"/>
                  </a:lnTo>
                  <a:lnTo>
                    <a:pt x="437045" y="448310"/>
                  </a:lnTo>
                  <a:lnTo>
                    <a:pt x="433120" y="448310"/>
                  </a:lnTo>
                  <a:lnTo>
                    <a:pt x="430999" y="444500"/>
                  </a:lnTo>
                  <a:lnTo>
                    <a:pt x="418236" y="435610"/>
                  </a:lnTo>
                  <a:lnTo>
                    <a:pt x="405460" y="424180"/>
                  </a:lnTo>
                  <a:lnTo>
                    <a:pt x="392684" y="415290"/>
                  </a:lnTo>
                  <a:lnTo>
                    <a:pt x="379844" y="403860"/>
                  </a:lnTo>
                  <a:lnTo>
                    <a:pt x="366915" y="396240"/>
                  </a:lnTo>
                  <a:lnTo>
                    <a:pt x="363093" y="391160"/>
                  </a:lnTo>
                  <a:lnTo>
                    <a:pt x="354571" y="391160"/>
                  </a:lnTo>
                  <a:lnTo>
                    <a:pt x="350139" y="387350"/>
                  </a:lnTo>
                  <a:close/>
                </a:path>
                <a:path w="659765" h="528319">
                  <a:moveTo>
                    <a:pt x="294017" y="375920"/>
                  </a:moveTo>
                  <a:lnTo>
                    <a:pt x="282943" y="379730"/>
                  </a:lnTo>
                  <a:lnTo>
                    <a:pt x="273215" y="387350"/>
                  </a:lnTo>
                  <a:lnTo>
                    <a:pt x="262470" y="400050"/>
                  </a:lnTo>
                  <a:lnTo>
                    <a:pt x="251498" y="411480"/>
                  </a:lnTo>
                  <a:lnTo>
                    <a:pt x="217906" y="448310"/>
                  </a:lnTo>
                  <a:lnTo>
                    <a:pt x="213575" y="452120"/>
                  </a:lnTo>
                  <a:lnTo>
                    <a:pt x="211772" y="459740"/>
                  </a:lnTo>
                  <a:lnTo>
                    <a:pt x="212242" y="464820"/>
                  </a:lnTo>
                  <a:lnTo>
                    <a:pt x="214731" y="472440"/>
                  </a:lnTo>
                  <a:lnTo>
                    <a:pt x="224459" y="483870"/>
                  </a:lnTo>
                  <a:lnTo>
                    <a:pt x="237616" y="488950"/>
                  </a:lnTo>
                  <a:lnTo>
                    <a:pt x="251917" y="488950"/>
                  </a:lnTo>
                  <a:lnTo>
                    <a:pt x="265061" y="480060"/>
                  </a:lnTo>
                  <a:lnTo>
                    <a:pt x="269176" y="476250"/>
                  </a:lnTo>
                  <a:lnTo>
                    <a:pt x="273177" y="472440"/>
                  </a:lnTo>
                  <a:lnTo>
                    <a:pt x="281076" y="464820"/>
                  </a:lnTo>
                  <a:lnTo>
                    <a:pt x="324269" y="464820"/>
                  </a:lnTo>
                  <a:lnTo>
                    <a:pt x="319316" y="459740"/>
                  </a:lnTo>
                  <a:lnTo>
                    <a:pt x="302564" y="448310"/>
                  </a:lnTo>
                  <a:lnTo>
                    <a:pt x="296786" y="444500"/>
                  </a:lnTo>
                  <a:lnTo>
                    <a:pt x="301599" y="440690"/>
                  </a:lnTo>
                  <a:lnTo>
                    <a:pt x="302983" y="440690"/>
                  </a:lnTo>
                  <a:lnTo>
                    <a:pt x="307632" y="435610"/>
                  </a:lnTo>
                  <a:lnTo>
                    <a:pt x="312318" y="427990"/>
                  </a:lnTo>
                  <a:lnTo>
                    <a:pt x="316852" y="424180"/>
                  </a:lnTo>
                  <a:lnTo>
                    <a:pt x="320979" y="420370"/>
                  </a:lnTo>
                  <a:lnTo>
                    <a:pt x="325323" y="411480"/>
                  </a:lnTo>
                  <a:lnTo>
                    <a:pt x="325259" y="400050"/>
                  </a:lnTo>
                  <a:lnTo>
                    <a:pt x="321208" y="387350"/>
                  </a:lnTo>
                  <a:lnTo>
                    <a:pt x="313563" y="383540"/>
                  </a:lnTo>
                  <a:lnTo>
                    <a:pt x="304774" y="379730"/>
                  </a:lnTo>
                  <a:lnTo>
                    <a:pt x="294017" y="375920"/>
                  </a:lnTo>
                  <a:close/>
                </a:path>
                <a:path w="659765" h="528319">
                  <a:moveTo>
                    <a:pt x="413321" y="331470"/>
                  </a:moveTo>
                  <a:lnTo>
                    <a:pt x="395935" y="331470"/>
                  </a:lnTo>
                  <a:lnTo>
                    <a:pt x="394373" y="335280"/>
                  </a:lnTo>
                  <a:lnTo>
                    <a:pt x="393522" y="335280"/>
                  </a:lnTo>
                  <a:lnTo>
                    <a:pt x="393344" y="339090"/>
                  </a:lnTo>
                  <a:lnTo>
                    <a:pt x="393827" y="342900"/>
                  </a:lnTo>
                  <a:lnTo>
                    <a:pt x="395084" y="346710"/>
                  </a:lnTo>
                  <a:lnTo>
                    <a:pt x="397052" y="346710"/>
                  </a:lnTo>
                  <a:lnTo>
                    <a:pt x="399453" y="351790"/>
                  </a:lnTo>
                  <a:lnTo>
                    <a:pt x="401980" y="351790"/>
                  </a:lnTo>
                  <a:lnTo>
                    <a:pt x="415848" y="363220"/>
                  </a:lnTo>
                  <a:lnTo>
                    <a:pt x="429742" y="370840"/>
                  </a:lnTo>
                  <a:lnTo>
                    <a:pt x="457809" y="396240"/>
                  </a:lnTo>
                  <a:lnTo>
                    <a:pt x="472109" y="403860"/>
                  </a:lnTo>
                  <a:lnTo>
                    <a:pt x="478624" y="407670"/>
                  </a:lnTo>
                  <a:lnTo>
                    <a:pt x="482142" y="415290"/>
                  </a:lnTo>
                  <a:lnTo>
                    <a:pt x="483146" y="424180"/>
                  </a:lnTo>
                  <a:lnTo>
                    <a:pt x="482091" y="431800"/>
                  </a:lnTo>
                  <a:lnTo>
                    <a:pt x="481787" y="431800"/>
                  </a:lnTo>
                  <a:lnTo>
                    <a:pt x="481330" y="435610"/>
                  </a:lnTo>
                  <a:lnTo>
                    <a:pt x="480885" y="435610"/>
                  </a:lnTo>
                  <a:lnTo>
                    <a:pt x="474027" y="448310"/>
                  </a:lnTo>
                  <a:lnTo>
                    <a:pt x="463041" y="455930"/>
                  </a:lnTo>
                  <a:lnTo>
                    <a:pt x="495668" y="455930"/>
                  </a:lnTo>
                  <a:lnTo>
                    <a:pt x="498817" y="452120"/>
                  </a:lnTo>
                  <a:lnTo>
                    <a:pt x="503059" y="444500"/>
                  </a:lnTo>
                  <a:lnTo>
                    <a:pt x="505650" y="431800"/>
                  </a:lnTo>
                  <a:lnTo>
                    <a:pt x="507022" y="424180"/>
                  </a:lnTo>
                  <a:lnTo>
                    <a:pt x="507491" y="420370"/>
                  </a:lnTo>
                  <a:lnTo>
                    <a:pt x="508419" y="420370"/>
                  </a:lnTo>
                  <a:lnTo>
                    <a:pt x="509752" y="415290"/>
                  </a:lnTo>
                  <a:lnTo>
                    <a:pt x="511416" y="415290"/>
                  </a:lnTo>
                  <a:lnTo>
                    <a:pt x="525881" y="407670"/>
                  </a:lnTo>
                  <a:lnTo>
                    <a:pt x="536930" y="396240"/>
                  </a:lnTo>
                  <a:lnTo>
                    <a:pt x="502805" y="396240"/>
                  </a:lnTo>
                  <a:lnTo>
                    <a:pt x="496252" y="391160"/>
                  </a:lnTo>
                  <a:lnTo>
                    <a:pt x="488137" y="387350"/>
                  </a:lnTo>
                  <a:lnTo>
                    <a:pt x="473621" y="375920"/>
                  </a:lnTo>
                  <a:lnTo>
                    <a:pt x="430098" y="342900"/>
                  </a:lnTo>
                  <a:lnTo>
                    <a:pt x="413321" y="331470"/>
                  </a:lnTo>
                  <a:close/>
                </a:path>
                <a:path w="659765" h="528319">
                  <a:moveTo>
                    <a:pt x="554621" y="351790"/>
                  </a:moveTo>
                  <a:lnTo>
                    <a:pt x="530606" y="351790"/>
                  </a:lnTo>
                  <a:lnTo>
                    <a:pt x="529412" y="363220"/>
                  </a:lnTo>
                  <a:lnTo>
                    <a:pt x="526313" y="370840"/>
                  </a:lnTo>
                  <a:lnTo>
                    <a:pt x="521652" y="379730"/>
                  </a:lnTo>
                  <a:lnTo>
                    <a:pt x="515797" y="383540"/>
                  </a:lnTo>
                  <a:lnTo>
                    <a:pt x="508939" y="391160"/>
                  </a:lnTo>
                  <a:lnTo>
                    <a:pt x="502805" y="396240"/>
                  </a:lnTo>
                  <a:lnTo>
                    <a:pt x="536930" y="396240"/>
                  </a:lnTo>
                  <a:lnTo>
                    <a:pt x="545007" y="383540"/>
                  </a:lnTo>
                  <a:lnTo>
                    <a:pt x="550506" y="370840"/>
                  </a:lnTo>
                  <a:lnTo>
                    <a:pt x="553885" y="355600"/>
                  </a:lnTo>
                  <a:lnTo>
                    <a:pt x="554621" y="351790"/>
                  </a:lnTo>
                  <a:close/>
                </a:path>
                <a:path w="659765" h="528319">
                  <a:moveTo>
                    <a:pt x="122415" y="12700"/>
                  </a:moveTo>
                  <a:lnTo>
                    <a:pt x="115747" y="16510"/>
                  </a:lnTo>
                  <a:lnTo>
                    <a:pt x="108927" y="20320"/>
                  </a:lnTo>
                  <a:lnTo>
                    <a:pt x="104597" y="24130"/>
                  </a:lnTo>
                  <a:lnTo>
                    <a:pt x="100469" y="31750"/>
                  </a:lnTo>
                  <a:lnTo>
                    <a:pt x="96558" y="36830"/>
                  </a:lnTo>
                  <a:lnTo>
                    <a:pt x="92913" y="40640"/>
                  </a:lnTo>
                  <a:lnTo>
                    <a:pt x="83654" y="52070"/>
                  </a:lnTo>
                  <a:lnTo>
                    <a:pt x="74625" y="64770"/>
                  </a:lnTo>
                  <a:lnTo>
                    <a:pt x="65824" y="81280"/>
                  </a:lnTo>
                  <a:lnTo>
                    <a:pt x="57238" y="92710"/>
                  </a:lnTo>
                  <a:lnTo>
                    <a:pt x="48869" y="105410"/>
                  </a:lnTo>
                  <a:lnTo>
                    <a:pt x="40690" y="120650"/>
                  </a:lnTo>
                  <a:lnTo>
                    <a:pt x="32715" y="133350"/>
                  </a:lnTo>
                  <a:lnTo>
                    <a:pt x="24930" y="149860"/>
                  </a:lnTo>
                  <a:lnTo>
                    <a:pt x="17335" y="161290"/>
                  </a:lnTo>
                  <a:lnTo>
                    <a:pt x="13207" y="170180"/>
                  </a:lnTo>
                  <a:lnTo>
                    <a:pt x="9220" y="177800"/>
                  </a:lnTo>
                  <a:lnTo>
                    <a:pt x="5397" y="185420"/>
                  </a:lnTo>
                  <a:lnTo>
                    <a:pt x="1765" y="194310"/>
                  </a:lnTo>
                  <a:lnTo>
                    <a:pt x="0" y="201930"/>
                  </a:lnTo>
                  <a:lnTo>
                    <a:pt x="850" y="205740"/>
                  </a:lnTo>
                  <a:lnTo>
                    <a:pt x="4381" y="209550"/>
                  </a:lnTo>
                  <a:lnTo>
                    <a:pt x="10693" y="214630"/>
                  </a:lnTo>
                  <a:lnTo>
                    <a:pt x="16624" y="214630"/>
                  </a:lnTo>
                  <a:lnTo>
                    <a:pt x="19494" y="218440"/>
                  </a:lnTo>
                  <a:lnTo>
                    <a:pt x="22326" y="218440"/>
                  </a:lnTo>
                  <a:lnTo>
                    <a:pt x="32257" y="222250"/>
                  </a:lnTo>
                  <a:lnTo>
                    <a:pt x="42164" y="229870"/>
                  </a:lnTo>
                  <a:lnTo>
                    <a:pt x="62229" y="238760"/>
                  </a:lnTo>
                  <a:lnTo>
                    <a:pt x="67182" y="242570"/>
                  </a:lnTo>
                  <a:lnTo>
                    <a:pt x="72415" y="242570"/>
                  </a:lnTo>
                  <a:lnTo>
                    <a:pt x="77723" y="246380"/>
                  </a:lnTo>
                  <a:lnTo>
                    <a:pt x="84747" y="246380"/>
                  </a:lnTo>
                  <a:lnTo>
                    <a:pt x="86563" y="250190"/>
                  </a:lnTo>
                  <a:lnTo>
                    <a:pt x="87007" y="250190"/>
                  </a:lnTo>
                  <a:lnTo>
                    <a:pt x="88925" y="257810"/>
                  </a:lnTo>
                  <a:lnTo>
                    <a:pt x="90779" y="266700"/>
                  </a:lnTo>
                  <a:lnTo>
                    <a:pt x="92481" y="270510"/>
                  </a:lnTo>
                  <a:lnTo>
                    <a:pt x="93967" y="278130"/>
                  </a:lnTo>
                  <a:lnTo>
                    <a:pt x="93992" y="283210"/>
                  </a:lnTo>
                  <a:lnTo>
                    <a:pt x="93459" y="283210"/>
                  </a:lnTo>
                  <a:lnTo>
                    <a:pt x="92506" y="287020"/>
                  </a:lnTo>
                  <a:lnTo>
                    <a:pt x="91249" y="287020"/>
                  </a:lnTo>
                  <a:lnTo>
                    <a:pt x="85686" y="294640"/>
                  </a:lnTo>
                  <a:lnTo>
                    <a:pt x="80022" y="298450"/>
                  </a:lnTo>
                  <a:lnTo>
                    <a:pt x="74409" y="307340"/>
                  </a:lnTo>
                  <a:lnTo>
                    <a:pt x="69024" y="311150"/>
                  </a:lnTo>
                  <a:lnTo>
                    <a:pt x="66344" y="314960"/>
                  </a:lnTo>
                  <a:lnTo>
                    <a:pt x="63982" y="318770"/>
                  </a:lnTo>
                  <a:lnTo>
                    <a:pt x="61988" y="322580"/>
                  </a:lnTo>
                  <a:lnTo>
                    <a:pt x="60413" y="327660"/>
                  </a:lnTo>
                  <a:lnTo>
                    <a:pt x="59004" y="339090"/>
                  </a:lnTo>
                  <a:lnTo>
                    <a:pt x="60883" y="346710"/>
                  </a:lnTo>
                  <a:lnTo>
                    <a:pt x="65747" y="355600"/>
                  </a:lnTo>
                  <a:lnTo>
                    <a:pt x="73266" y="359410"/>
                  </a:lnTo>
                  <a:lnTo>
                    <a:pt x="83096" y="363220"/>
                  </a:lnTo>
                  <a:lnTo>
                    <a:pt x="93383" y="363220"/>
                  </a:lnTo>
                  <a:lnTo>
                    <a:pt x="111353" y="355600"/>
                  </a:lnTo>
                  <a:lnTo>
                    <a:pt x="170294" y="294640"/>
                  </a:lnTo>
                  <a:lnTo>
                    <a:pt x="177977" y="278130"/>
                  </a:lnTo>
                  <a:lnTo>
                    <a:pt x="177025" y="270510"/>
                  </a:lnTo>
                  <a:lnTo>
                    <a:pt x="174942" y="266700"/>
                  </a:lnTo>
                  <a:lnTo>
                    <a:pt x="114376" y="266700"/>
                  </a:lnTo>
                  <a:lnTo>
                    <a:pt x="112090" y="254000"/>
                  </a:lnTo>
                  <a:lnTo>
                    <a:pt x="109854" y="246380"/>
                  </a:lnTo>
                  <a:lnTo>
                    <a:pt x="107759" y="238760"/>
                  </a:lnTo>
                  <a:lnTo>
                    <a:pt x="105905" y="226060"/>
                  </a:lnTo>
                  <a:lnTo>
                    <a:pt x="106679" y="222250"/>
                  </a:lnTo>
                  <a:lnTo>
                    <a:pt x="79311" y="222250"/>
                  </a:lnTo>
                  <a:lnTo>
                    <a:pt x="40449" y="201930"/>
                  </a:lnTo>
                  <a:lnTo>
                    <a:pt x="27165" y="194310"/>
                  </a:lnTo>
                  <a:lnTo>
                    <a:pt x="35064" y="181610"/>
                  </a:lnTo>
                  <a:lnTo>
                    <a:pt x="43027" y="165100"/>
                  </a:lnTo>
                  <a:lnTo>
                    <a:pt x="51117" y="149860"/>
                  </a:lnTo>
                  <a:lnTo>
                    <a:pt x="59385" y="137160"/>
                  </a:lnTo>
                  <a:lnTo>
                    <a:pt x="67856" y="120650"/>
                  </a:lnTo>
                  <a:lnTo>
                    <a:pt x="76581" y="109220"/>
                  </a:lnTo>
                  <a:lnTo>
                    <a:pt x="85623" y="92710"/>
                  </a:lnTo>
                  <a:lnTo>
                    <a:pt x="95008" y="76200"/>
                  </a:lnTo>
                  <a:lnTo>
                    <a:pt x="104775" y="64770"/>
                  </a:lnTo>
                  <a:lnTo>
                    <a:pt x="114998" y="52070"/>
                  </a:lnTo>
                  <a:lnTo>
                    <a:pt x="125704" y="36830"/>
                  </a:lnTo>
                  <a:lnTo>
                    <a:pt x="158673" y="36830"/>
                  </a:lnTo>
                  <a:lnTo>
                    <a:pt x="137045" y="20320"/>
                  </a:lnTo>
                  <a:lnTo>
                    <a:pt x="129374" y="16510"/>
                  </a:lnTo>
                  <a:lnTo>
                    <a:pt x="122415" y="12700"/>
                  </a:lnTo>
                  <a:close/>
                </a:path>
                <a:path w="659765" h="528319">
                  <a:moveTo>
                    <a:pt x="473202" y="270510"/>
                  </a:moveTo>
                  <a:lnTo>
                    <a:pt x="450621" y="270510"/>
                  </a:lnTo>
                  <a:lnTo>
                    <a:pt x="449389" y="274320"/>
                  </a:lnTo>
                  <a:lnTo>
                    <a:pt x="449541" y="278130"/>
                  </a:lnTo>
                  <a:lnTo>
                    <a:pt x="451103" y="283210"/>
                  </a:lnTo>
                  <a:lnTo>
                    <a:pt x="453504" y="283210"/>
                  </a:lnTo>
                  <a:lnTo>
                    <a:pt x="456171" y="287020"/>
                  </a:lnTo>
                  <a:lnTo>
                    <a:pt x="459054" y="290830"/>
                  </a:lnTo>
                  <a:lnTo>
                    <a:pt x="462140" y="290830"/>
                  </a:lnTo>
                  <a:lnTo>
                    <a:pt x="474865" y="302260"/>
                  </a:lnTo>
                  <a:lnTo>
                    <a:pt x="487629" y="311150"/>
                  </a:lnTo>
                  <a:lnTo>
                    <a:pt x="500418" y="322580"/>
                  </a:lnTo>
                  <a:lnTo>
                    <a:pt x="513194" y="331470"/>
                  </a:lnTo>
                  <a:lnTo>
                    <a:pt x="525919" y="342900"/>
                  </a:lnTo>
                  <a:lnTo>
                    <a:pt x="527799" y="342900"/>
                  </a:lnTo>
                  <a:lnTo>
                    <a:pt x="529285" y="346710"/>
                  </a:lnTo>
                  <a:lnTo>
                    <a:pt x="530250" y="351790"/>
                  </a:lnTo>
                  <a:lnTo>
                    <a:pt x="557809" y="351790"/>
                  </a:lnTo>
                  <a:lnTo>
                    <a:pt x="560679" y="346710"/>
                  </a:lnTo>
                  <a:lnTo>
                    <a:pt x="577469" y="342900"/>
                  </a:lnTo>
                  <a:lnTo>
                    <a:pt x="590829" y="331470"/>
                  </a:lnTo>
                  <a:lnTo>
                    <a:pt x="594118" y="327660"/>
                  </a:lnTo>
                  <a:lnTo>
                    <a:pt x="542785" y="327660"/>
                  </a:lnTo>
                  <a:lnTo>
                    <a:pt x="537552" y="322580"/>
                  </a:lnTo>
                  <a:lnTo>
                    <a:pt x="523316" y="311150"/>
                  </a:lnTo>
                  <a:lnTo>
                    <a:pt x="479971" y="274320"/>
                  </a:lnTo>
                  <a:lnTo>
                    <a:pt x="476643" y="274320"/>
                  </a:lnTo>
                  <a:lnTo>
                    <a:pt x="473202" y="270510"/>
                  </a:lnTo>
                  <a:close/>
                </a:path>
                <a:path w="659765" h="528319">
                  <a:moveTo>
                    <a:pt x="564748" y="144780"/>
                  </a:moveTo>
                  <a:lnTo>
                    <a:pt x="411302" y="144780"/>
                  </a:lnTo>
                  <a:lnTo>
                    <a:pt x="414070" y="149860"/>
                  </a:lnTo>
                  <a:lnTo>
                    <a:pt x="427405" y="157480"/>
                  </a:lnTo>
                  <a:lnTo>
                    <a:pt x="454037" y="181610"/>
                  </a:lnTo>
                  <a:lnTo>
                    <a:pt x="467347" y="189230"/>
                  </a:lnTo>
                  <a:lnTo>
                    <a:pt x="493941" y="214630"/>
                  </a:lnTo>
                  <a:lnTo>
                    <a:pt x="520509" y="233680"/>
                  </a:lnTo>
                  <a:lnTo>
                    <a:pt x="573671" y="278130"/>
                  </a:lnTo>
                  <a:lnTo>
                    <a:pt x="581380" y="287020"/>
                  </a:lnTo>
                  <a:lnTo>
                    <a:pt x="584669" y="294640"/>
                  </a:lnTo>
                  <a:lnTo>
                    <a:pt x="583361" y="302260"/>
                  </a:lnTo>
                  <a:lnTo>
                    <a:pt x="573405" y="314960"/>
                  </a:lnTo>
                  <a:lnTo>
                    <a:pt x="559168" y="327660"/>
                  </a:lnTo>
                  <a:lnTo>
                    <a:pt x="594118" y="327660"/>
                  </a:lnTo>
                  <a:lnTo>
                    <a:pt x="600671" y="318770"/>
                  </a:lnTo>
                  <a:lnTo>
                    <a:pt x="606920" y="302260"/>
                  </a:lnTo>
                  <a:lnTo>
                    <a:pt x="608698" y="290830"/>
                  </a:lnTo>
                  <a:lnTo>
                    <a:pt x="607187" y="283210"/>
                  </a:lnTo>
                  <a:lnTo>
                    <a:pt x="601649" y="270510"/>
                  </a:lnTo>
                  <a:lnTo>
                    <a:pt x="591362" y="262890"/>
                  </a:lnTo>
                  <a:lnTo>
                    <a:pt x="588302" y="262890"/>
                  </a:lnTo>
                  <a:lnTo>
                    <a:pt x="585355" y="257810"/>
                  </a:lnTo>
                  <a:lnTo>
                    <a:pt x="582345" y="257810"/>
                  </a:lnTo>
                  <a:lnTo>
                    <a:pt x="579119" y="254000"/>
                  </a:lnTo>
                  <a:lnTo>
                    <a:pt x="589305" y="238760"/>
                  </a:lnTo>
                  <a:lnTo>
                    <a:pt x="596633" y="226060"/>
                  </a:lnTo>
                  <a:lnTo>
                    <a:pt x="601662" y="209550"/>
                  </a:lnTo>
                  <a:lnTo>
                    <a:pt x="604964" y="194310"/>
                  </a:lnTo>
                  <a:lnTo>
                    <a:pt x="606704" y="185420"/>
                  </a:lnTo>
                  <a:lnTo>
                    <a:pt x="609536" y="181610"/>
                  </a:lnTo>
                  <a:lnTo>
                    <a:pt x="613206" y="177800"/>
                  </a:lnTo>
                  <a:lnTo>
                    <a:pt x="617512" y="173990"/>
                  </a:lnTo>
                  <a:lnTo>
                    <a:pt x="626999" y="165100"/>
                  </a:lnTo>
                  <a:lnTo>
                    <a:pt x="591667" y="165100"/>
                  </a:lnTo>
                  <a:lnTo>
                    <a:pt x="564748" y="144780"/>
                  </a:lnTo>
                  <a:close/>
                </a:path>
                <a:path w="659765" h="528319">
                  <a:moveTo>
                    <a:pt x="465759" y="266700"/>
                  </a:moveTo>
                  <a:lnTo>
                    <a:pt x="456069" y="266700"/>
                  </a:lnTo>
                  <a:lnTo>
                    <a:pt x="453224" y="270510"/>
                  </a:lnTo>
                  <a:lnTo>
                    <a:pt x="469607" y="270510"/>
                  </a:lnTo>
                  <a:lnTo>
                    <a:pt x="465759" y="266700"/>
                  </a:lnTo>
                  <a:close/>
                </a:path>
                <a:path w="659765" h="528319">
                  <a:moveTo>
                    <a:pt x="150977" y="250190"/>
                  </a:moveTo>
                  <a:lnTo>
                    <a:pt x="137579" y="250190"/>
                  </a:lnTo>
                  <a:lnTo>
                    <a:pt x="124345" y="257810"/>
                  </a:lnTo>
                  <a:lnTo>
                    <a:pt x="122059" y="257810"/>
                  </a:lnTo>
                  <a:lnTo>
                    <a:pt x="119697" y="262890"/>
                  </a:lnTo>
                  <a:lnTo>
                    <a:pt x="117157" y="262890"/>
                  </a:lnTo>
                  <a:lnTo>
                    <a:pt x="114376" y="266700"/>
                  </a:lnTo>
                  <a:lnTo>
                    <a:pt x="174942" y="266700"/>
                  </a:lnTo>
                  <a:lnTo>
                    <a:pt x="172859" y="262890"/>
                  </a:lnTo>
                  <a:lnTo>
                    <a:pt x="163194" y="254000"/>
                  </a:lnTo>
                  <a:lnTo>
                    <a:pt x="150977" y="250190"/>
                  </a:lnTo>
                  <a:close/>
                </a:path>
                <a:path w="659765" h="528319">
                  <a:moveTo>
                    <a:pt x="166357" y="41910"/>
                  </a:moveTo>
                  <a:lnTo>
                    <a:pt x="166357" y="72390"/>
                  </a:lnTo>
                  <a:lnTo>
                    <a:pt x="165963" y="76200"/>
                  </a:lnTo>
                  <a:lnTo>
                    <a:pt x="164020" y="81280"/>
                  </a:lnTo>
                  <a:lnTo>
                    <a:pt x="161391" y="85090"/>
                  </a:lnTo>
                  <a:lnTo>
                    <a:pt x="158953" y="88900"/>
                  </a:lnTo>
                  <a:lnTo>
                    <a:pt x="143154" y="113030"/>
                  </a:lnTo>
                  <a:lnTo>
                    <a:pt x="127304" y="140970"/>
                  </a:lnTo>
                  <a:lnTo>
                    <a:pt x="79311" y="222250"/>
                  </a:lnTo>
                  <a:lnTo>
                    <a:pt x="107759" y="222250"/>
                  </a:lnTo>
                  <a:lnTo>
                    <a:pt x="108927" y="218440"/>
                  </a:lnTo>
                  <a:lnTo>
                    <a:pt x="117805" y="201930"/>
                  </a:lnTo>
                  <a:lnTo>
                    <a:pt x="135636" y="173990"/>
                  </a:lnTo>
                  <a:lnTo>
                    <a:pt x="144526" y="161290"/>
                  </a:lnTo>
                  <a:lnTo>
                    <a:pt x="153352" y="144780"/>
                  </a:lnTo>
                  <a:lnTo>
                    <a:pt x="162102" y="129540"/>
                  </a:lnTo>
                  <a:lnTo>
                    <a:pt x="170738" y="116840"/>
                  </a:lnTo>
                  <a:lnTo>
                    <a:pt x="179209" y="101600"/>
                  </a:lnTo>
                  <a:lnTo>
                    <a:pt x="190182" y="88900"/>
                  </a:lnTo>
                  <a:lnTo>
                    <a:pt x="207175" y="81280"/>
                  </a:lnTo>
                  <a:lnTo>
                    <a:pt x="224510" y="76200"/>
                  </a:lnTo>
                  <a:lnTo>
                    <a:pt x="241846" y="76200"/>
                  </a:lnTo>
                  <a:lnTo>
                    <a:pt x="259168" y="72390"/>
                  </a:lnTo>
                  <a:lnTo>
                    <a:pt x="276529" y="72390"/>
                  </a:lnTo>
                  <a:lnTo>
                    <a:pt x="293941" y="68580"/>
                  </a:lnTo>
                  <a:lnTo>
                    <a:pt x="419519" y="68580"/>
                  </a:lnTo>
                  <a:lnTo>
                    <a:pt x="404253" y="60960"/>
                  </a:lnTo>
                  <a:lnTo>
                    <a:pt x="189369" y="60960"/>
                  </a:lnTo>
                  <a:lnTo>
                    <a:pt x="184378" y="57150"/>
                  </a:lnTo>
                  <a:lnTo>
                    <a:pt x="179514" y="52070"/>
                  </a:lnTo>
                  <a:lnTo>
                    <a:pt x="169202" y="44450"/>
                  </a:lnTo>
                  <a:lnTo>
                    <a:pt x="166357" y="41910"/>
                  </a:lnTo>
                  <a:close/>
                </a:path>
                <a:path w="659765" h="528319">
                  <a:moveTo>
                    <a:pt x="505701" y="0"/>
                  </a:moveTo>
                  <a:lnTo>
                    <a:pt x="495338" y="0"/>
                  </a:lnTo>
                  <a:lnTo>
                    <a:pt x="479907" y="16510"/>
                  </a:lnTo>
                  <a:lnTo>
                    <a:pt x="469709" y="27940"/>
                  </a:lnTo>
                  <a:lnTo>
                    <a:pt x="459651" y="40640"/>
                  </a:lnTo>
                  <a:lnTo>
                    <a:pt x="449681" y="52070"/>
                  </a:lnTo>
                  <a:lnTo>
                    <a:pt x="439775" y="60960"/>
                  </a:lnTo>
                  <a:lnTo>
                    <a:pt x="435419" y="64770"/>
                  </a:lnTo>
                  <a:lnTo>
                    <a:pt x="430441" y="68580"/>
                  </a:lnTo>
                  <a:lnTo>
                    <a:pt x="352640" y="68580"/>
                  </a:lnTo>
                  <a:lnTo>
                    <a:pt x="364477" y="72390"/>
                  </a:lnTo>
                  <a:lnTo>
                    <a:pt x="376440" y="72390"/>
                  </a:lnTo>
                  <a:lnTo>
                    <a:pt x="364566" y="76200"/>
                  </a:lnTo>
                  <a:lnTo>
                    <a:pt x="352717" y="76200"/>
                  </a:lnTo>
                  <a:lnTo>
                    <a:pt x="340868" y="81280"/>
                  </a:lnTo>
                  <a:lnTo>
                    <a:pt x="315531" y="81280"/>
                  </a:lnTo>
                  <a:lnTo>
                    <a:pt x="302894" y="85090"/>
                  </a:lnTo>
                  <a:lnTo>
                    <a:pt x="291134" y="88900"/>
                  </a:lnTo>
                  <a:lnTo>
                    <a:pt x="280314" y="96520"/>
                  </a:lnTo>
                  <a:lnTo>
                    <a:pt x="272288" y="105410"/>
                  </a:lnTo>
                  <a:lnTo>
                    <a:pt x="263867" y="113030"/>
                  </a:lnTo>
                  <a:lnTo>
                    <a:pt x="255473" y="116840"/>
                  </a:lnTo>
                  <a:lnTo>
                    <a:pt x="247522" y="125730"/>
                  </a:lnTo>
                  <a:lnTo>
                    <a:pt x="241630" y="133350"/>
                  </a:lnTo>
                  <a:lnTo>
                    <a:pt x="240207" y="137160"/>
                  </a:lnTo>
                  <a:lnTo>
                    <a:pt x="243128" y="144780"/>
                  </a:lnTo>
                  <a:lnTo>
                    <a:pt x="250240" y="153670"/>
                  </a:lnTo>
                  <a:lnTo>
                    <a:pt x="264159" y="161290"/>
                  </a:lnTo>
                  <a:lnTo>
                    <a:pt x="278714" y="165100"/>
                  </a:lnTo>
                  <a:lnTo>
                    <a:pt x="293916" y="165100"/>
                  </a:lnTo>
                  <a:lnTo>
                    <a:pt x="309791" y="161290"/>
                  </a:lnTo>
                  <a:lnTo>
                    <a:pt x="315214" y="157480"/>
                  </a:lnTo>
                  <a:lnTo>
                    <a:pt x="320611" y="157480"/>
                  </a:lnTo>
                  <a:lnTo>
                    <a:pt x="326047" y="153670"/>
                  </a:lnTo>
                  <a:lnTo>
                    <a:pt x="331558" y="153670"/>
                  </a:lnTo>
                  <a:lnTo>
                    <a:pt x="348830" y="149860"/>
                  </a:lnTo>
                  <a:lnTo>
                    <a:pt x="366204" y="149860"/>
                  </a:lnTo>
                  <a:lnTo>
                    <a:pt x="383628" y="144780"/>
                  </a:lnTo>
                  <a:lnTo>
                    <a:pt x="564748" y="144780"/>
                  </a:lnTo>
                  <a:lnTo>
                    <a:pt x="463803" y="68580"/>
                  </a:lnTo>
                  <a:lnTo>
                    <a:pt x="481914" y="48260"/>
                  </a:lnTo>
                  <a:lnTo>
                    <a:pt x="490893" y="36830"/>
                  </a:lnTo>
                  <a:lnTo>
                    <a:pt x="499922" y="27940"/>
                  </a:lnTo>
                  <a:lnTo>
                    <a:pt x="545033" y="27940"/>
                  </a:lnTo>
                  <a:lnTo>
                    <a:pt x="511556" y="3810"/>
                  </a:lnTo>
                  <a:lnTo>
                    <a:pt x="505701" y="0"/>
                  </a:lnTo>
                  <a:close/>
                </a:path>
                <a:path w="659765" h="528319">
                  <a:moveTo>
                    <a:pt x="630555" y="99060"/>
                  </a:moveTo>
                  <a:lnTo>
                    <a:pt x="630555" y="129540"/>
                  </a:lnTo>
                  <a:lnTo>
                    <a:pt x="611136" y="144780"/>
                  </a:lnTo>
                  <a:lnTo>
                    <a:pt x="601446" y="157480"/>
                  </a:lnTo>
                  <a:lnTo>
                    <a:pt x="591667" y="165100"/>
                  </a:lnTo>
                  <a:lnTo>
                    <a:pt x="626999" y="165100"/>
                  </a:lnTo>
                  <a:lnTo>
                    <a:pt x="636397" y="153670"/>
                  </a:lnTo>
                  <a:lnTo>
                    <a:pt x="655193" y="137160"/>
                  </a:lnTo>
                  <a:lnTo>
                    <a:pt x="658622" y="129540"/>
                  </a:lnTo>
                  <a:lnTo>
                    <a:pt x="659765" y="125730"/>
                  </a:lnTo>
                  <a:lnTo>
                    <a:pt x="658368" y="120650"/>
                  </a:lnTo>
                  <a:lnTo>
                    <a:pt x="654558" y="116840"/>
                  </a:lnTo>
                  <a:lnTo>
                    <a:pt x="630555" y="99060"/>
                  </a:lnTo>
                  <a:close/>
                </a:path>
                <a:path w="659765" h="528319">
                  <a:moveTo>
                    <a:pt x="545033" y="27940"/>
                  </a:moveTo>
                  <a:lnTo>
                    <a:pt x="506869" y="27940"/>
                  </a:lnTo>
                  <a:lnTo>
                    <a:pt x="520293" y="40640"/>
                  </a:lnTo>
                  <a:lnTo>
                    <a:pt x="533717" y="48260"/>
                  </a:lnTo>
                  <a:lnTo>
                    <a:pt x="547065" y="60960"/>
                  </a:lnTo>
                  <a:lnTo>
                    <a:pt x="560222" y="68580"/>
                  </a:lnTo>
                  <a:lnTo>
                    <a:pt x="574497" y="81280"/>
                  </a:lnTo>
                  <a:lnTo>
                    <a:pt x="616597" y="116840"/>
                  </a:lnTo>
                  <a:lnTo>
                    <a:pt x="619887" y="116840"/>
                  </a:lnTo>
                  <a:lnTo>
                    <a:pt x="623189" y="120650"/>
                  </a:lnTo>
                  <a:lnTo>
                    <a:pt x="630555" y="129540"/>
                  </a:lnTo>
                  <a:lnTo>
                    <a:pt x="630555" y="99060"/>
                  </a:lnTo>
                  <a:lnTo>
                    <a:pt x="602589" y="76200"/>
                  </a:lnTo>
                  <a:lnTo>
                    <a:pt x="550608" y="31750"/>
                  </a:lnTo>
                  <a:lnTo>
                    <a:pt x="545033" y="27940"/>
                  </a:lnTo>
                  <a:close/>
                </a:path>
                <a:path w="659765" h="528319">
                  <a:moveTo>
                    <a:pt x="158673" y="36830"/>
                  </a:moveTo>
                  <a:lnTo>
                    <a:pt x="125704" y="36830"/>
                  </a:lnTo>
                  <a:lnTo>
                    <a:pt x="133400" y="44450"/>
                  </a:lnTo>
                  <a:lnTo>
                    <a:pt x="140665" y="48260"/>
                  </a:lnTo>
                  <a:lnTo>
                    <a:pt x="147599" y="57150"/>
                  </a:lnTo>
                  <a:lnTo>
                    <a:pt x="154266" y="60960"/>
                  </a:lnTo>
                  <a:lnTo>
                    <a:pt x="157886" y="64770"/>
                  </a:lnTo>
                  <a:lnTo>
                    <a:pt x="161620" y="68580"/>
                  </a:lnTo>
                  <a:lnTo>
                    <a:pt x="164706" y="72390"/>
                  </a:lnTo>
                  <a:lnTo>
                    <a:pt x="166357" y="72390"/>
                  </a:lnTo>
                  <a:lnTo>
                    <a:pt x="166357" y="41910"/>
                  </a:lnTo>
                  <a:lnTo>
                    <a:pt x="158673" y="36830"/>
                  </a:lnTo>
                  <a:close/>
                </a:path>
                <a:path w="659765" h="528319">
                  <a:moveTo>
                    <a:pt x="372237" y="48260"/>
                  </a:moveTo>
                  <a:lnTo>
                    <a:pt x="270052" y="48260"/>
                  </a:lnTo>
                  <a:lnTo>
                    <a:pt x="252895" y="52070"/>
                  </a:lnTo>
                  <a:lnTo>
                    <a:pt x="235775" y="52070"/>
                  </a:lnTo>
                  <a:lnTo>
                    <a:pt x="201726" y="60960"/>
                  </a:lnTo>
                  <a:lnTo>
                    <a:pt x="404253" y="60960"/>
                  </a:lnTo>
                  <a:lnTo>
                    <a:pt x="388454" y="52070"/>
                  </a:lnTo>
                  <a:lnTo>
                    <a:pt x="372237" y="48260"/>
                  </a:lnTo>
                  <a:close/>
                </a:path>
                <a:path w="659765" h="528319">
                  <a:moveTo>
                    <a:pt x="338848" y="44450"/>
                  </a:moveTo>
                  <a:lnTo>
                    <a:pt x="304546" y="44450"/>
                  </a:lnTo>
                  <a:lnTo>
                    <a:pt x="287274" y="48260"/>
                  </a:lnTo>
                  <a:lnTo>
                    <a:pt x="355663" y="48260"/>
                  </a:lnTo>
                  <a:lnTo>
                    <a:pt x="338848" y="44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740" y="4815578"/>
            <a:ext cx="349696" cy="36933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153055" y="2380902"/>
            <a:ext cx="142939" cy="134620"/>
          </a:xfrm>
          <a:custGeom>
            <a:avLst/>
            <a:gdLst/>
            <a:ahLst/>
            <a:cxnLst/>
            <a:rect l="l" t="t" r="r" b="b"/>
            <a:pathLst>
              <a:path w="152400" h="134619">
                <a:moveTo>
                  <a:pt x="0" y="134112"/>
                </a:moveTo>
                <a:lnTo>
                  <a:pt x="152400" y="134112"/>
                </a:lnTo>
                <a:lnTo>
                  <a:pt x="152400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19050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9650" y="2864695"/>
            <a:ext cx="142939" cy="135890"/>
          </a:xfrm>
          <a:custGeom>
            <a:avLst/>
            <a:gdLst/>
            <a:ahLst/>
            <a:cxnLst/>
            <a:rect l="l" t="t" r="r" b="b"/>
            <a:pathLst>
              <a:path w="152400" h="135889">
                <a:moveTo>
                  <a:pt x="0" y="135636"/>
                </a:moveTo>
                <a:lnTo>
                  <a:pt x="152400" y="135636"/>
                </a:lnTo>
                <a:lnTo>
                  <a:pt x="15240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ln w="19050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9650" y="3375324"/>
            <a:ext cx="142939" cy="135890"/>
          </a:xfrm>
          <a:custGeom>
            <a:avLst/>
            <a:gdLst/>
            <a:ahLst/>
            <a:cxnLst/>
            <a:rect l="l" t="t" r="r" b="b"/>
            <a:pathLst>
              <a:path w="152400" h="135889">
                <a:moveTo>
                  <a:pt x="0" y="135635"/>
                </a:moveTo>
                <a:lnTo>
                  <a:pt x="152400" y="135635"/>
                </a:lnTo>
                <a:lnTo>
                  <a:pt x="15240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ln w="19050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39650" y="3904413"/>
            <a:ext cx="142939" cy="134620"/>
          </a:xfrm>
          <a:custGeom>
            <a:avLst/>
            <a:gdLst/>
            <a:ahLst/>
            <a:cxnLst/>
            <a:rect l="l" t="t" r="r" b="b"/>
            <a:pathLst>
              <a:path w="152400" h="134620">
                <a:moveTo>
                  <a:pt x="0" y="134112"/>
                </a:moveTo>
                <a:lnTo>
                  <a:pt x="152399" y="134112"/>
                </a:lnTo>
                <a:lnTo>
                  <a:pt x="152399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19050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39023" y="6054027"/>
            <a:ext cx="142939" cy="134620"/>
          </a:xfrm>
          <a:custGeom>
            <a:avLst/>
            <a:gdLst/>
            <a:ahLst/>
            <a:cxnLst/>
            <a:rect l="l" t="t" r="r" b="b"/>
            <a:pathLst>
              <a:path w="152400" h="134620">
                <a:moveTo>
                  <a:pt x="0" y="134112"/>
                </a:moveTo>
                <a:lnTo>
                  <a:pt x="152400" y="134112"/>
                </a:lnTo>
                <a:lnTo>
                  <a:pt x="152400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19050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3247" y="4262959"/>
            <a:ext cx="247041" cy="369332"/>
          </a:xfrm>
          <a:custGeom>
            <a:avLst/>
            <a:gdLst/>
            <a:ahLst/>
            <a:cxnLst/>
            <a:rect l="l" t="t" r="r" b="b"/>
            <a:pathLst>
              <a:path w="295909" h="477520">
                <a:moveTo>
                  <a:pt x="184619" y="443369"/>
                </a:moveTo>
                <a:lnTo>
                  <a:pt x="110769" y="443369"/>
                </a:lnTo>
                <a:lnTo>
                  <a:pt x="114541" y="456844"/>
                </a:lnTo>
                <a:lnTo>
                  <a:pt x="122631" y="467664"/>
                </a:lnTo>
                <a:lnTo>
                  <a:pt x="134010" y="474865"/>
                </a:lnTo>
                <a:lnTo>
                  <a:pt x="147688" y="477469"/>
                </a:lnTo>
                <a:lnTo>
                  <a:pt x="161366" y="474865"/>
                </a:lnTo>
                <a:lnTo>
                  <a:pt x="172758" y="467664"/>
                </a:lnTo>
                <a:lnTo>
                  <a:pt x="180848" y="456844"/>
                </a:lnTo>
                <a:lnTo>
                  <a:pt x="184619" y="443369"/>
                </a:lnTo>
                <a:close/>
              </a:path>
              <a:path w="295909" h="477520">
                <a:moveTo>
                  <a:pt x="221538" y="393915"/>
                </a:moveTo>
                <a:lnTo>
                  <a:pt x="214160" y="386524"/>
                </a:lnTo>
                <a:lnTo>
                  <a:pt x="90881" y="386524"/>
                </a:lnTo>
                <a:lnTo>
                  <a:pt x="81229" y="386524"/>
                </a:lnTo>
                <a:lnTo>
                  <a:pt x="73850" y="393915"/>
                </a:lnTo>
                <a:lnTo>
                  <a:pt x="73850" y="413245"/>
                </a:lnTo>
                <a:lnTo>
                  <a:pt x="81229" y="420636"/>
                </a:lnTo>
                <a:lnTo>
                  <a:pt x="214160" y="420636"/>
                </a:lnTo>
                <a:lnTo>
                  <a:pt x="221538" y="413245"/>
                </a:lnTo>
                <a:lnTo>
                  <a:pt x="221538" y="393915"/>
                </a:lnTo>
                <a:close/>
              </a:path>
              <a:path w="295909" h="477520">
                <a:moveTo>
                  <a:pt x="221538" y="337083"/>
                </a:moveTo>
                <a:lnTo>
                  <a:pt x="214160" y="329692"/>
                </a:lnTo>
                <a:lnTo>
                  <a:pt x="90881" y="329692"/>
                </a:lnTo>
                <a:lnTo>
                  <a:pt x="81229" y="329692"/>
                </a:lnTo>
                <a:lnTo>
                  <a:pt x="73850" y="337083"/>
                </a:lnTo>
                <a:lnTo>
                  <a:pt x="73850" y="356400"/>
                </a:lnTo>
                <a:lnTo>
                  <a:pt x="81229" y="363791"/>
                </a:lnTo>
                <a:lnTo>
                  <a:pt x="214160" y="363791"/>
                </a:lnTo>
                <a:lnTo>
                  <a:pt x="221538" y="356400"/>
                </a:lnTo>
                <a:lnTo>
                  <a:pt x="221538" y="337083"/>
                </a:lnTo>
                <a:close/>
              </a:path>
              <a:path w="295909" h="477520">
                <a:moveTo>
                  <a:pt x="295389" y="146100"/>
                </a:moveTo>
                <a:lnTo>
                  <a:pt x="287121" y="99961"/>
                </a:lnTo>
                <a:lnTo>
                  <a:pt x="265899" y="59969"/>
                </a:lnTo>
                <a:lnTo>
                  <a:pt x="261874" y="55994"/>
                </a:lnTo>
                <a:lnTo>
                  <a:pt x="261874" y="146100"/>
                </a:lnTo>
                <a:lnTo>
                  <a:pt x="261874" y="150647"/>
                </a:lnTo>
                <a:lnTo>
                  <a:pt x="261302" y="150647"/>
                </a:lnTo>
                <a:lnTo>
                  <a:pt x="260464" y="160858"/>
                </a:lnTo>
                <a:lnTo>
                  <a:pt x="258813" y="170967"/>
                </a:lnTo>
                <a:lnTo>
                  <a:pt x="245186" y="206908"/>
                </a:lnTo>
                <a:lnTo>
                  <a:pt x="234035" y="221691"/>
                </a:lnTo>
                <a:lnTo>
                  <a:pt x="224574" y="233845"/>
                </a:lnTo>
                <a:lnTo>
                  <a:pt x="215861" y="246418"/>
                </a:lnTo>
                <a:lnTo>
                  <a:pt x="208000" y="259422"/>
                </a:lnTo>
                <a:lnTo>
                  <a:pt x="201091" y="272846"/>
                </a:lnTo>
                <a:lnTo>
                  <a:pt x="94869" y="272846"/>
                </a:lnTo>
                <a:lnTo>
                  <a:pt x="71056" y="233845"/>
                </a:lnTo>
                <a:lnTo>
                  <a:pt x="56184" y="214566"/>
                </a:lnTo>
                <a:lnTo>
                  <a:pt x="50977" y="206908"/>
                </a:lnTo>
                <a:lnTo>
                  <a:pt x="36918" y="170967"/>
                </a:lnTo>
                <a:lnTo>
                  <a:pt x="34645" y="146100"/>
                </a:lnTo>
                <a:lnTo>
                  <a:pt x="44170" y="102450"/>
                </a:lnTo>
                <a:lnTo>
                  <a:pt x="68656" y="66802"/>
                </a:lnTo>
                <a:lnTo>
                  <a:pt x="104546" y="42659"/>
                </a:lnTo>
                <a:lnTo>
                  <a:pt x="148259" y="33540"/>
                </a:lnTo>
                <a:lnTo>
                  <a:pt x="191973" y="42570"/>
                </a:lnTo>
                <a:lnTo>
                  <a:pt x="227863" y="66586"/>
                </a:lnTo>
                <a:lnTo>
                  <a:pt x="252349" y="102209"/>
                </a:lnTo>
                <a:lnTo>
                  <a:pt x="261874" y="146100"/>
                </a:lnTo>
                <a:lnTo>
                  <a:pt x="261874" y="55994"/>
                </a:lnTo>
                <a:lnTo>
                  <a:pt x="239204" y="33540"/>
                </a:lnTo>
                <a:lnTo>
                  <a:pt x="234035" y="28435"/>
                </a:lnTo>
                <a:lnTo>
                  <a:pt x="193865" y="7670"/>
                </a:lnTo>
                <a:lnTo>
                  <a:pt x="147688" y="0"/>
                </a:lnTo>
                <a:lnTo>
                  <a:pt x="101523" y="7670"/>
                </a:lnTo>
                <a:lnTo>
                  <a:pt x="61353" y="28435"/>
                </a:lnTo>
                <a:lnTo>
                  <a:pt x="29489" y="59969"/>
                </a:lnTo>
                <a:lnTo>
                  <a:pt x="8267" y="99961"/>
                </a:lnTo>
                <a:lnTo>
                  <a:pt x="0" y="146100"/>
                </a:lnTo>
                <a:lnTo>
                  <a:pt x="0" y="151206"/>
                </a:lnTo>
                <a:lnTo>
                  <a:pt x="6070" y="189903"/>
                </a:lnTo>
                <a:lnTo>
                  <a:pt x="28117" y="234734"/>
                </a:lnTo>
                <a:lnTo>
                  <a:pt x="35788" y="244424"/>
                </a:lnTo>
                <a:lnTo>
                  <a:pt x="46075" y="257695"/>
                </a:lnTo>
                <a:lnTo>
                  <a:pt x="55880" y="273418"/>
                </a:lnTo>
                <a:lnTo>
                  <a:pt x="64300" y="288709"/>
                </a:lnTo>
                <a:lnTo>
                  <a:pt x="70434" y="300697"/>
                </a:lnTo>
                <a:lnTo>
                  <a:pt x="72136" y="304673"/>
                </a:lnTo>
                <a:lnTo>
                  <a:pt x="76111" y="306946"/>
                </a:lnTo>
                <a:lnTo>
                  <a:pt x="219265" y="306946"/>
                </a:lnTo>
                <a:lnTo>
                  <a:pt x="223240" y="304673"/>
                </a:lnTo>
                <a:lnTo>
                  <a:pt x="224955" y="300697"/>
                </a:lnTo>
                <a:lnTo>
                  <a:pt x="231076" y="288709"/>
                </a:lnTo>
                <a:lnTo>
                  <a:pt x="259600" y="244424"/>
                </a:lnTo>
                <a:lnTo>
                  <a:pt x="267347" y="234734"/>
                </a:lnTo>
                <a:lnTo>
                  <a:pt x="274294" y="224459"/>
                </a:lnTo>
                <a:lnTo>
                  <a:pt x="292404" y="177215"/>
                </a:lnTo>
                <a:lnTo>
                  <a:pt x="295389" y="151206"/>
                </a:lnTo>
                <a:lnTo>
                  <a:pt x="295389" y="146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2252" y="3812180"/>
            <a:ext cx="384600" cy="238158"/>
            <a:chOff x="742962" y="4458757"/>
            <a:chExt cx="584200" cy="327660"/>
          </a:xfrm>
        </p:grpSpPr>
        <p:sp>
          <p:nvSpPr>
            <p:cNvPr id="25" name="object 25"/>
            <p:cNvSpPr/>
            <p:nvPr/>
          </p:nvSpPr>
          <p:spPr>
            <a:xfrm>
              <a:off x="742962" y="4458757"/>
              <a:ext cx="466725" cy="319405"/>
            </a:xfrm>
            <a:custGeom>
              <a:avLst/>
              <a:gdLst/>
              <a:ahLst/>
              <a:cxnLst/>
              <a:rect l="l" t="t" r="r" b="b"/>
              <a:pathLst>
                <a:path w="466725" h="319404">
                  <a:moveTo>
                    <a:pt x="292065" y="0"/>
                  </a:moveTo>
                  <a:lnTo>
                    <a:pt x="244691" y="3825"/>
                  </a:lnTo>
                  <a:lnTo>
                    <a:pt x="199751" y="14898"/>
                  </a:lnTo>
                  <a:lnTo>
                    <a:pt x="157845" y="32620"/>
                  </a:lnTo>
                  <a:lnTo>
                    <a:pt x="119576" y="56386"/>
                  </a:lnTo>
                  <a:lnTo>
                    <a:pt x="85545" y="85596"/>
                  </a:lnTo>
                  <a:lnTo>
                    <a:pt x="56352" y="119648"/>
                  </a:lnTo>
                  <a:lnTo>
                    <a:pt x="32600" y="157941"/>
                  </a:lnTo>
                  <a:lnTo>
                    <a:pt x="14889" y="199871"/>
                  </a:lnTo>
                  <a:lnTo>
                    <a:pt x="3822" y="244839"/>
                  </a:lnTo>
                  <a:lnTo>
                    <a:pt x="0" y="292241"/>
                  </a:lnTo>
                  <a:lnTo>
                    <a:pt x="0" y="318808"/>
                  </a:lnTo>
                  <a:lnTo>
                    <a:pt x="39826" y="318808"/>
                  </a:lnTo>
                  <a:lnTo>
                    <a:pt x="39826" y="292241"/>
                  </a:lnTo>
                  <a:lnTo>
                    <a:pt x="40676" y="271962"/>
                  </a:lnTo>
                  <a:lnTo>
                    <a:pt x="43145" y="252058"/>
                  </a:lnTo>
                  <a:lnTo>
                    <a:pt x="47107" y="232651"/>
                  </a:lnTo>
                  <a:lnTo>
                    <a:pt x="52438" y="213867"/>
                  </a:lnTo>
                  <a:lnTo>
                    <a:pt x="76998" y="223830"/>
                  </a:lnTo>
                  <a:lnTo>
                    <a:pt x="86291" y="199255"/>
                  </a:lnTo>
                  <a:lnTo>
                    <a:pt x="61731" y="189292"/>
                  </a:lnTo>
                  <a:lnTo>
                    <a:pt x="69914" y="172636"/>
                  </a:lnTo>
                  <a:lnTo>
                    <a:pt x="79404" y="156664"/>
                  </a:lnTo>
                  <a:lnTo>
                    <a:pt x="90014" y="141564"/>
                  </a:lnTo>
                  <a:lnTo>
                    <a:pt x="101558" y="127523"/>
                  </a:lnTo>
                  <a:lnTo>
                    <a:pt x="120144" y="146120"/>
                  </a:lnTo>
                  <a:lnTo>
                    <a:pt x="138730" y="126859"/>
                  </a:lnTo>
                  <a:lnTo>
                    <a:pt x="120144" y="108262"/>
                  </a:lnTo>
                  <a:lnTo>
                    <a:pt x="134073" y="96203"/>
                  </a:lnTo>
                  <a:lnTo>
                    <a:pt x="148936" y="85015"/>
                  </a:lnTo>
                  <a:lnTo>
                    <a:pt x="164670" y="74824"/>
                  </a:lnTo>
                  <a:lnTo>
                    <a:pt x="181212" y="65754"/>
                  </a:lnTo>
                  <a:lnTo>
                    <a:pt x="191169" y="90329"/>
                  </a:lnTo>
                  <a:lnTo>
                    <a:pt x="215729" y="79702"/>
                  </a:lnTo>
                  <a:lnTo>
                    <a:pt x="241036" y="45081"/>
                  </a:lnTo>
                  <a:lnTo>
                    <a:pt x="278789" y="40515"/>
                  </a:lnTo>
                  <a:lnTo>
                    <a:pt x="278789" y="67082"/>
                  </a:lnTo>
                  <a:lnTo>
                    <a:pt x="300694" y="66418"/>
                  </a:lnTo>
                  <a:lnTo>
                    <a:pt x="305341" y="67082"/>
                  </a:lnTo>
                  <a:lnTo>
                    <a:pt x="305341" y="40515"/>
                  </a:lnTo>
                  <a:lnTo>
                    <a:pt x="324497" y="42248"/>
                  </a:lnTo>
                  <a:lnTo>
                    <a:pt x="343094" y="45413"/>
                  </a:lnTo>
                  <a:lnTo>
                    <a:pt x="361068" y="49948"/>
                  </a:lnTo>
                  <a:lnTo>
                    <a:pt x="378357" y="55791"/>
                  </a:lnTo>
                  <a:lnTo>
                    <a:pt x="368400" y="79702"/>
                  </a:lnTo>
                  <a:lnTo>
                    <a:pt x="392961" y="90329"/>
                  </a:lnTo>
                  <a:lnTo>
                    <a:pt x="402917" y="65754"/>
                  </a:lnTo>
                  <a:lnTo>
                    <a:pt x="421006" y="75634"/>
                  </a:lnTo>
                  <a:lnTo>
                    <a:pt x="438098" y="87008"/>
                  </a:lnTo>
                  <a:lnTo>
                    <a:pt x="466641" y="58448"/>
                  </a:lnTo>
                  <a:lnTo>
                    <a:pt x="428162" y="33904"/>
                  </a:lnTo>
                  <a:lnTo>
                    <a:pt x="385825" y="15525"/>
                  </a:lnTo>
                  <a:lnTo>
                    <a:pt x="340252" y="3995"/>
                  </a:lnTo>
                  <a:lnTo>
                    <a:pt x="292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801" y="4583624"/>
              <a:ext cx="86292" cy="19394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7065" y="4531817"/>
              <a:ext cx="254000" cy="254635"/>
            </a:xfrm>
            <a:custGeom>
              <a:avLst/>
              <a:gdLst/>
              <a:ahLst/>
              <a:cxnLst/>
              <a:rect l="l" t="t" r="r" b="b"/>
              <a:pathLst>
                <a:path w="254000" h="254635">
                  <a:moveTo>
                    <a:pt x="253649" y="0"/>
                  </a:moveTo>
                  <a:lnTo>
                    <a:pt x="9375" y="207225"/>
                  </a:lnTo>
                  <a:lnTo>
                    <a:pt x="8048" y="207889"/>
                  </a:lnTo>
                  <a:lnTo>
                    <a:pt x="7384" y="209218"/>
                  </a:lnTo>
                  <a:lnTo>
                    <a:pt x="6057" y="210546"/>
                  </a:lnTo>
                  <a:lnTo>
                    <a:pt x="1068" y="219824"/>
                  </a:lnTo>
                  <a:lnTo>
                    <a:pt x="0" y="229974"/>
                  </a:lnTo>
                  <a:lnTo>
                    <a:pt x="2789" y="239874"/>
                  </a:lnTo>
                  <a:lnTo>
                    <a:pt x="9375" y="248405"/>
                  </a:lnTo>
                  <a:lnTo>
                    <a:pt x="18648" y="253396"/>
                  </a:lnTo>
                  <a:lnTo>
                    <a:pt x="28791" y="254465"/>
                  </a:lnTo>
                  <a:lnTo>
                    <a:pt x="38686" y="251674"/>
                  </a:lnTo>
                  <a:lnTo>
                    <a:pt x="47211" y="245084"/>
                  </a:lnTo>
                  <a:lnTo>
                    <a:pt x="2536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1C9747C-D5D2-68DD-E9C7-DD0CCB47806F}"/>
              </a:ext>
            </a:extLst>
          </p:cNvPr>
          <p:cNvSpPr txBox="1"/>
          <p:nvPr/>
        </p:nvSpPr>
        <p:spPr>
          <a:xfrm>
            <a:off x="1305455" y="2240405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Организационное</a:t>
            </a:r>
            <a:r>
              <a:rPr kumimoji="0" lang="ru-RU" sz="1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сопровождение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EC130A6-30AA-D916-807F-7CE2D29BE521}"/>
              </a:ext>
            </a:extLst>
          </p:cNvPr>
          <p:cNvSpPr txBox="1"/>
          <p:nvPr/>
        </p:nvSpPr>
        <p:spPr>
          <a:xfrm>
            <a:off x="1292050" y="2747974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F48F976-9432-A0FD-5AF7-F6487B052FFD}"/>
              </a:ext>
            </a:extLst>
          </p:cNvPr>
          <p:cNvSpPr txBox="1"/>
          <p:nvPr/>
        </p:nvSpPr>
        <p:spPr>
          <a:xfrm>
            <a:off x="1375940" y="3243086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Обучающие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мероприятия 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72A2F26-D3D8-A4E3-EEEE-966D46990CDA}"/>
              </a:ext>
            </a:extLst>
          </p:cNvPr>
          <p:cNvSpPr txBox="1"/>
          <p:nvPr/>
        </p:nvSpPr>
        <p:spPr>
          <a:xfrm>
            <a:off x="1297663" y="4264942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31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A5A7E8A-3C00-060F-472E-CA54204B3E20}"/>
              </a:ext>
            </a:extLst>
          </p:cNvPr>
          <p:cNvSpPr txBox="1"/>
          <p:nvPr/>
        </p:nvSpPr>
        <p:spPr>
          <a:xfrm>
            <a:off x="1375940" y="4817561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Содействие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lang="ru-RU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привлечении</a:t>
            </a:r>
            <a:r>
              <a:rPr kumimoji="0" lang="ru-RU" sz="1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грантов ФСИ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9E865FD-8DDD-6FC4-36FE-9E50A7478EBA}"/>
              </a:ext>
            </a:extLst>
          </p:cNvPr>
          <p:cNvSpPr txBox="1"/>
          <p:nvPr/>
        </p:nvSpPr>
        <p:spPr>
          <a:xfrm>
            <a:off x="1375940" y="5363977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Центр поддержки технологий и инноваций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ED031E-BAB4-0313-0855-07B4EEE25940}"/>
              </a:ext>
            </a:extLst>
          </p:cNvPr>
          <p:cNvSpPr txBox="1"/>
          <p:nvPr/>
        </p:nvSpPr>
        <p:spPr>
          <a:xfrm>
            <a:off x="1364781" y="5921274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Инновационный кластер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xmlns="" id="{AA7C046E-2515-4550-2F37-70CE51741D1F}"/>
              </a:ext>
            </a:extLst>
          </p:cNvPr>
          <p:cNvSpPr/>
          <p:nvPr/>
        </p:nvSpPr>
        <p:spPr>
          <a:xfrm>
            <a:off x="1145263" y="4413968"/>
            <a:ext cx="142939" cy="134620"/>
          </a:xfrm>
          <a:custGeom>
            <a:avLst/>
            <a:gdLst/>
            <a:ahLst/>
            <a:cxnLst/>
            <a:rect l="l" t="t" r="r" b="b"/>
            <a:pathLst>
              <a:path w="152400" h="134620">
                <a:moveTo>
                  <a:pt x="0" y="134112"/>
                </a:moveTo>
                <a:lnTo>
                  <a:pt x="152399" y="134112"/>
                </a:lnTo>
                <a:lnTo>
                  <a:pt x="152399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19050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xmlns="" id="{6FD832B2-A2D8-B0E0-873B-9CB26CAD9561}"/>
              </a:ext>
            </a:extLst>
          </p:cNvPr>
          <p:cNvSpPr/>
          <p:nvPr/>
        </p:nvSpPr>
        <p:spPr>
          <a:xfrm>
            <a:off x="1150182" y="4970998"/>
            <a:ext cx="142939" cy="135890"/>
          </a:xfrm>
          <a:custGeom>
            <a:avLst/>
            <a:gdLst/>
            <a:ahLst/>
            <a:cxnLst/>
            <a:rect l="l" t="t" r="r" b="b"/>
            <a:pathLst>
              <a:path w="152400" h="135889">
                <a:moveTo>
                  <a:pt x="0" y="135635"/>
                </a:moveTo>
                <a:lnTo>
                  <a:pt x="152399" y="135635"/>
                </a:lnTo>
                <a:lnTo>
                  <a:pt x="15239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ln w="19049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xmlns="" id="{C3DD67B8-3247-9844-0175-F5E4B8247F29}"/>
              </a:ext>
            </a:extLst>
          </p:cNvPr>
          <p:cNvSpPr/>
          <p:nvPr/>
        </p:nvSpPr>
        <p:spPr>
          <a:xfrm>
            <a:off x="1150182" y="5494908"/>
            <a:ext cx="142939" cy="135890"/>
          </a:xfrm>
          <a:custGeom>
            <a:avLst/>
            <a:gdLst/>
            <a:ahLst/>
            <a:cxnLst/>
            <a:rect l="l" t="t" r="r" b="b"/>
            <a:pathLst>
              <a:path w="152400" h="135889">
                <a:moveTo>
                  <a:pt x="0" y="135635"/>
                </a:moveTo>
                <a:lnTo>
                  <a:pt x="152399" y="135635"/>
                </a:lnTo>
                <a:lnTo>
                  <a:pt x="15239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ln w="19049">
            <a:solidFill>
              <a:srgbClr val="1D9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6">
            <a:extLst>
              <a:ext uri="{FF2B5EF4-FFF2-40B4-BE49-F238E27FC236}">
                <a16:creationId xmlns:a16="http://schemas.microsoft.com/office/drawing/2014/main" xmlns="" id="{D5AFF4DD-C49F-48A8-6412-F44325602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8"/>
          <a:stretch/>
        </p:blipFill>
        <p:spPr bwMode="auto">
          <a:xfrm>
            <a:off x="526695" y="5900845"/>
            <a:ext cx="405317" cy="38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xmlns="" id="{7A02E91C-9758-99B6-3B57-03695CDD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44" l="10000" r="94444">
                        <a14:foregroundMark x1="32222" y1="26172" x2="32222" y2="26172"/>
                        <a14:foregroundMark x1="34000" y1="49219" x2="34000" y2="49219"/>
                        <a14:foregroundMark x1="31111" y1="73633" x2="31111" y2="73633"/>
                        <a14:foregroundMark x1="46000" y1="78125" x2="46000" y2="78125"/>
                        <a14:foregroundMark x1="54889" y1="86133" x2="54889" y2="86133"/>
                        <a14:foregroundMark x1="66222" y1="77734" x2="66222" y2="77734"/>
                        <a14:foregroundMark x1="69889" y1="54492" x2="69889" y2="54492"/>
                        <a14:foregroundMark x1="59333" y1="48438" x2="59333" y2="48438"/>
                        <a14:foregroundMark x1="60889" y1="33203" x2="60889" y2="33203"/>
                        <a14:foregroundMark x1="70000" y1="27734" x2="70000" y2="27734"/>
                        <a14:foregroundMark x1="62333" y1="10742" x2="62333" y2="10742"/>
                        <a14:foregroundMark x1="75111" y1="37305" x2="75111" y2="37305"/>
                        <a14:foregroundMark x1="76222" y1="51953" x2="76222" y2="5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5387945"/>
            <a:ext cx="562891" cy="3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AD5999-82A0-056D-C611-57B73DB8A4C5}"/>
              </a:ext>
            </a:extLst>
          </p:cNvPr>
          <p:cNvSpPr txBox="1"/>
          <p:nvPr/>
        </p:nvSpPr>
        <p:spPr>
          <a:xfrm>
            <a:off x="1375940" y="3773157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Акселераторы</a:t>
            </a:r>
            <a:endParaRPr lang="en-US" sz="1600" dirty="0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9EBC8E99-4A5B-4F17-89D9-B3E2776CF5F4}"/>
              </a:ext>
            </a:extLst>
          </p:cNvPr>
          <p:cNvCxnSpPr>
            <a:cxnSpLocks/>
          </p:cNvCxnSpPr>
          <p:nvPr/>
        </p:nvCxnSpPr>
        <p:spPr>
          <a:xfrm>
            <a:off x="5789176" y="1469131"/>
            <a:ext cx="0" cy="53659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463A2E0-5D84-7B92-E058-4243184293B1}"/>
              </a:ext>
            </a:extLst>
          </p:cNvPr>
          <p:cNvSpPr txBox="1"/>
          <p:nvPr/>
        </p:nvSpPr>
        <p:spPr>
          <a:xfrm>
            <a:off x="6355080" y="2626290"/>
            <a:ext cx="581387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spc="-5" dirty="0">
                <a:solidFill>
                  <a:prstClr val="black"/>
                </a:solidFill>
                <a:latin typeface="Calibri"/>
                <a:cs typeface="Calibri"/>
              </a:rPr>
              <a:t>Субъекты МСП (ООО, ИП): относятся к субъектам </a:t>
            </a:r>
          </a:p>
          <a:p>
            <a:pPr marL="4762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spc="-5" dirty="0">
                <a:solidFill>
                  <a:prstClr val="black"/>
                </a:solidFill>
                <a:latin typeface="Calibri"/>
                <a:cs typeface="Calibri"/>
              </a:rPr>
              <a:t>инновационной деятельности, соответствуют критериям </a:t>
            </a:r>
          </a:p>
          <a:p>
            <a:pPr marL="4762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spc="-5" dirty="0">
                <a:solidFill>
                  <a:prstClr val="black"/>
                </a:solidFill>
                <a:latin typeface="Calibri"/>
                <a:cs typeface="Calibri"/>
              </a:rPr>
              <a:t>ФЗ № 209,  зарегистрированные на территории Краснодарского края</a:t>
            </a:r>
            <a:r>
              <a:rPr kumimoji="0" lang="ru-RU" sz="15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E08C49C-768D-9C66-46D4-B1CC66190D19}"/>
              </a:ext>
            </a:extLst>
          </p:cNvPr>
          <p:cNvSpPr txBox="1"/>
          <p:nvPr/>
        </p:nvSpPr>
        <p:spPr>
          <a:xfrm>
            <a:off x="6355080" y="3906136"/>
            <a:ext cx="5702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spc="-5" dirty="0">
                <a:solidFill>
                  <a:prstClr val="black"/>
                </a:solidFill>
                <a:latin typeface="Calibri"/>
                <a:cs typeface="Calibri"/>
              </a:rPr>
              <a:t>Физические лица – субъекты инновационной деятельности зарегистрированные на территории Краснодарского края и применяющие специальный налоговый режим на «Налог на профессиональный доход» (самозанятые)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7806F0C-109E-38C6-D72A-2C5C56D93A3B}"/>
              </a:ext>
            </a:extLst>
          </p:cNvPr>
          <p:cNvSpPr txBox="1"/>
          <p:nvPr/>
        </p:nvSpPr>
        <p:spPr>
          <a:xfrm>
            <a:off x="6379878" y="5474998"/>
            <a:ext cx="576427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7625" marR="0" lvl="0" indent="0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5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r>
              <a:rPr lang="ru-RU" sz="1500" dirty="0"/>
              <a:t>Физические лица, заинтересованные в начале осуществления предпринимательской деятельности в области инноваций, зарегистрированные на территории Краснодарского края</a:t>
            </a:r>
          </a:p>
        </p:txBody>
      </p:sp>
      <p:sp>
        <p:nvSpPr>
          <p:cNvPr id="74" name="object 2">
            <a:extLst>
              <a:ext uri="{FF2B5EF4-FFF2-40B4-BE49-F238E27FC236}">
                <a16:creationId xmlns:a16="http://schemas.microsoft.com/office/drawing/2014/main" xmlns="" id="{4E95CA2E-4AC7-A264-DA7B-D50B0C9C216A}"/>
              </a:ext>
            </a:extLst>
          </p:cNvPr>
          <p:cNvSpPr/>
          <p:nvPr/>
        </p:nvSpPr>
        <p:spPr>
          <a:xfrm>
            <a:off x="0" y="0"/>
            <a:ext cx="12192000" cy="849701"/>
          </a:xfrm>
          <a:custGeom>
            <a:avLst/>
            <a:gdLst/>
            <a:ahLst/>
            <a:cxnLst/>
            <a:rect l="l" t="t" r="r" b="b"/>
            <a:pathLst>
              <a:path w="12192000" h="1202055">
                <a:moveTo>
                  <a:pt x="12192000" y="0"/>
                </a:moveTo>
                <a:lnTo>
                  <a:pt x="0" y="0"/>
                </a:lnTo>
                <a:lnTo>
                  <a:pt x="0" y="1201927"/>
                </a:lnTo>
                <a:lnTo>
                  <a:pt x="12192000" y="12019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3">
            <a:extLst>
              <a:ext uri="{FF2B5EF4-FFF2-40B4-BE49-F238E27FC236}">
                <a16:creationId xmlns:a16="http://schemas.microsoft.com/office/drawing/2014/main" xmlns="" id="{62600B1A-651A-A7A5-F057-A895FE475D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3317" y="24439"/>
            <a:ext cx="574646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0"/>
              </a:lnSpc>
              <a:spcBef>
                <a:spcPts val="100"/>
              </a:spcBef>
            </a:pPr>
            <a:r>
              <a:rPr sz="2400" b="1" spc="-25" dirty="0"/>
              <a:t>С</a:t>
            </a:r>
            <a:r>
              <a:rPr sz="2400" b="1" spc="-30" dirty="0"/>
              <a:t>и</a:t>
            </a:r>
            <a:r>
              <a:rPr sz="2400" b="1" spc="-20" dirty="0"/>
              <a:t>с</a:t>
            </a:r>
            <a:r>
              <a:rPr sz="2400" b="1" spc="-30" dirty="0"/>
              <a:t>т</a:t>
            </a:r>
            <a:r>
              <a:rPr sz="2400" b="1" spc="-20" dirty="0"/>
              <a:t>е</a:t>
            </a:r>
            <a:r>
              <a:rPr sz="2400" b="1" spc="-30" dirty="0"/>
              <a:t>м</a:t>
            </a:r>
            <a:r>
              <a:rPr sz="2400" b="1" dirty="0"/>
              <a:t>а</a:t>
            </a:r>
            <a:r>
              <a:rPr sz="2400" b="1" spc="-40" dirty="0"/>
              <a:t> </a:t>
            </a:r>
            <a:r>
              <a:rPr sz="2400" b="1" spc="-5" dirty="0"/>
              <a:t>ме</a:t>
            </a:r>
            <a:r>
              <a:rPr sz="2400" b="1" dirty="0"/>
              <a:t>р</a:t>
            </a:r>
            <a:r>
              <a:rPr sz="2400" b="1" spc="-5" dirty="0"/>
              <a:t> </a:t>
            </a:r>
            <a:r>
              <a:rPr sz="2400" b="1" spc="-30" dirty="0"/>
              <a:t>г</a:t>
            </a:r>
            <a:r>
              <a:rPr sz="2400" b="1" spc="-35" dirty="0"/>
              <a:t>о</a:t>
            </a:r>
            <a:r>
              <a:rPr sz="2400" b="1" spc="-20" dirty="0"/>
              <a:t>су</a:t>
            </a:r>
            <a:r>
              <a:rPr sz="2400" b="1" spc="-25" dirty="0"/>
              <a:t>да</a:t>
            </a:r>
            <a:r>
              <a:rPr sz="2400" b="1" spc="-30" dirty="0"/>
              <a:t>р</a:t>
            </a:r>
            <a:r>
              <a:rPr sz="2400" b="1" spc="-20" dirty="0"/>
              <a:t>с</a:t>
            </a:r>
            <a:r>
              <a:rPr sz="2400" b="1" spc="-30" dirty="0"/>
              <a:t>т</a:t>
            </a:r>
            <a:r>
              <a:rPr sz="2400" b="1" spc="-25" dirty="0"/>
              <a:t>в</a:t>
            </a:r>
            <a:r>
              <a:rPr sz="2400" b="1" spc="-20" dirty="0"/>
              <a:t>е</a:t>
            </a:r>
            <a:r>
              <a:rPr sz="2400" b="1" spc="-30" dirty="0"/>
              <a:t>нн</a:t>
            </a:r>
            <a:r>
              <a:rPr sz="2400" b="1" spc="-35" dirty="0"/>
              <a:t>о</a:t>
            </a:r>
            <a:r>
              <a:rPr sz="2400" b="1" dirty="0"/>
              <a:t>й</a:t>
            </a:r>
            <a:r>
              <a:rPr sz="2400" b="1" spc="-140" dirty="0"/>
              <a:t> </a:t>
            </a:r>
            <a:r>
              <a:rPr sz="2400" b="1" spc="-30" dirty="0" err="1"/>
              <a:t>п</a:t>
            </a:r>
            <a:r>
              <a:rPr sz="2400" b="1" spc="-35" dirty="0" err="1"/>
              <a:t>о</a:t>
            </a:r>
            <a:r>
              <a:rPr sz="2400" b="1" spc="-25" dirty="0" err="1"/>
              <a:t>дд</a:t>
            </a:r>
            <a:r>
              <a:rPr sz="2400" b="1" spc="-20" dirty="0" err="1"/>
              <a:t>е</a:t>
            </a:r>
            <a:r>
              <a:rPr sz="2400" b="1" spc="-30" dirty="0" err="1"/>
              <a:t>р</a:t>
            </a:r>
            <a:r>
              <a:rPr sz="2400" b="1" spc="-25" dirty="0" err="1"/>
              <a:t>жк</a:t>
            </a:r>
            <a:r>
              <a:rPr sz="2400" b="1" dirty="0" err="1"/>
              <a:t>и</a:t>
            </a:r>
            <a:r>
              <a:rPr lang="ru-RU" sz="2400" b="1" dirty="0"/>
              <a:t> оказываемой Фондом</a:t>
            </a:r>
            <a:endParaRPr sz="2400" b="1" dirty="0"/>
          </a:p>
        </p:txBody>
      </p:sp>
      <p:pic>
        <p:nvPicPr>
          <p:cNvPr id="76" name="object 4">
            <a:extLst>
              <a:ext uri="{FF2B5EF4-FFF2-40B4-BE49-F238E27FC236}">
                <a16:creationId xmlns:a16="http://schemas.microsoft.com/office/drawing/2014/main" xmlns="" id="{26E55D03-F153-A031-57B5-282AF05944B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117" y="193258"/>
            <a:ext cx="944178" cy="476095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3F95F0CB-30AC-29F2-F7A7-6A710F91CC20}"/>
              </a:ext>
            </a:extLst>
          </p:cNvPr>
          <p:cNvSpPr/>
          <p:nvPr/>
        </p:nvSpPr>
        <p:spPr>
          <a:xfrm>
            <a:off x="0" y="1469131"/>
            <a:ext cx="12192000" cy="53659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A592D5A-840D-0A1B-C938-7FA0486D04D5}"/>
              </a:ext>
            </a:extLst>
          </p:cNvPr>
          <p:cNvSpPr txBox="1"/>
          <p:nvPr/>
        </p:nvSpPr>
        <p:spPr>
          <a:xfrm>
            <a:off x="656121" y="1571200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УСЛУГИ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1A493A6-2149-97F5-3387-C2E17B2666DB}"/>
              </a:ext>
            </a:extLst>
          </p:cNvPr>
          <p:cNvSpPr txBox="1"/>
          <p:nvPr/>
        </p:nvSpPr>
        <p:spPr>
          <a:xfrm>
            <a:off x="7071138" y="1568149"/>
            <a:ext cx="40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ПОЛУЧАТЕЛИ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xmlns="" id="{1D34F612-841A-2053-DF6C-3DB1B1537EB1}"/>
              </a:ext>
            </a:extLst>
          </p:cNvPr>
          <p:cNvSpPr/>
          <p:nvPr/>
        </p:nvSpPr>
        <p:spPr>
          <a:xfrm rot="16200000" flipH="1">
            <a:off x="749243" y="2247472"/>
            <a:ext cx="1608598" cy="2465846"/>
          </a:xfrm>
          <a:prstGeom prst="homePlate">
            <a:avLst>
              <a:gd name="adj" fmla="val 47418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xmlns="" id="{72CB4EB5-A8DA-A260-7515-B6539DC55B9D}"/>
              </a:ext>
            </a:extLst>
          </p:cNvPr>
          <p:cNvSpPr/>
          <p:nvPr/>
        </p:nvSpPr>
        <p:spPr>
          <a:xfrm rot="16200000" flipH="1">
            <a:off x="9917094" y="2215996"/>
            <a:ext cx="1608598" cy="2465845"/>
          </a:xfrm>
          <a:prstGeom prst="homePlate">
            <a:avLst>
              <a:gd name="adj" fmla="val 47418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xmlns="" id="{A1BD48BB-F933-9CB1-3B57-A16C7AD6778A}"/>
              </a:ext>
            </a:extLst>
          </p:cNvPr>
          <p:cNvSpPr/>
          <p:nvPr/>
        </p:nvSpPr>
        <p:spPr>
          <a:xfrm rot="16200000" flipH="1">
            <a:off x="6749089" y="2233232"/>
            <a:ext cx="1608598" cy="2465846"/>
          </a:xfrm>
          <a:prstGeom prst="homePlate">
            <a:avLst>
              <a:gd name="adj" fmla="val 47418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xmlns="" id="{EDDA14D9-52D5-E877-9A71-F1D23997944C}"/>
              </a:ext>
            </a:extLst>
          </p:cNvPr>
          <p:cNvSpPr/>
          <p:nvPr/>
        </p:nvSpPr>
        <p:spPr>
          <a:xfrm rot="16200000" flipH="1">
            <a:off x="3650943" y="2247472"/>
            <a:ext cx="1608598" cy="2465846"/>
          </a:xfrm>
          <a:prstGeom prst="homePlate">
            <a:avLst>
              <a:gd name="adj" fmla="val 47418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8CB0DF7D-A96B-3C68-77D2-013DA1B6692D}"/>
              </a:ext>
            </a:extLst>
          </p:cNvPr>
          <p:cNvSpPr/>
          <p:nvPr/>
        </p:nvSpPr>
        <p:spPr>
          <a:xfrm>
            <a:off x="0" y="0"/>
            <a:ext cx="12192000" cy="1202055"/>
          </a:xfrm>
          <a:custGeom>
            <a:avLst/>
            <a:gdLst/>
            <a:ahLst/>
            <a:cxnLst/>
            <a:rect l="l" t="t" r="r" b="b"/>
            <a:pathLst>
              <a:path w="12192000" h="1202055">
                <a:moveTo>
                  <a:pt x="12192000" y="0"/>
                </a:moveTo>
                <a:lnTo>
                  <a:pt x="0" y="0"/>
                </a:lnTo>
                <a:lnTo>
                  <a:pt x="0" y="1201927"/>
                </a:lnTo>
                <a:lnTo>
                  <a:pt x="12192000" y="12019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C00A9D78-6B73-E8AD-6757-FE78947D1C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358140"/>
            <a:ext cx="1147572" cy="528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7F2F62-B8C7-70B8-9102-25B20C81A5B5}"/>
              </a:ext>
            </a:extLst>
          </p:cNvPr>
          <p:cNvSpPr txBox="1"/>
          <p:nvPr/>
        </p:nvSpPr>
        <p:spPr>
          <a:xfrm>
            <a:off x="6207853" y="277861"/>
            <a:ext cx="5865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25" dirty="0">
                <a:solidFill>
                  <a:schemeClr val="bg1"/>
                </a:solidFill>
              </a:rPr>
              <a:t>Механизм сопровождения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363764-2131-426E-01D2-929A3EEECE6A}"/>
              </a:ext>
            </a:extLst>
          </p:cNvPr>
          <p:cNvSpPr txBox="1"/>
          <p:nvPr/>
        </p:nvSpPr>
        <p:spPr>
          <a:xfrm>
            <a:off x="478502" y="2784026"/>
            <a:ext cx="21529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/>
              <a:t>Консультации по вопросам  развития инновационного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003B73-E49F-5153-4095-2F23EA53E19B}"/>
              </a:ext>
            </a:extLst>
          </p:cNvPr>
          <p:cNvSpPr txBox="1"/>
          <p:nvPr/>
        </p:nvSpPr>
        <p:spPr>
          <a:xfrm>
            <a:off x="3330001" y="2784026"/>
            <a:ext cx="23062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/>
              <a:t>подбор механизма привлечения финансирования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6D6517-09B6-8B9A-3E32-B03A25750C44}"/>
              </a:ext>
            </a:extLst>
          </p:cNvPr>
          <p:cNvSpPr txBox="1"/>
          <p:nvPr/>
        </p:nvSpPr>
        <p:spPr>
          <a:xfrm>
            <a:off x="6401708" y="2784026"/>
            <a:ext cx="23062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организация рабочих групп с РОИВ, ОМСУ </a:t>
            </a:r>
          </a:p>
          <a:p>
            <a:pPr algn="ctr"/>
            <a:r>
              <a:rPr lang="ru-RU" sz="1400" b="1" dirty="0"/>
              <a:t>и иными организациями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2EF97-F689-CEAE-3F71-242EDB0E81B6}"/>
              </a:ext>
            </a:extLst>
          </p:cNvPr>
          <p:cNvSpPr txBox="1"/>
          <p:nvPr/>
        </p:nvSpPr>
        <p:spPr>
          <a:xfrm>
            <a:off x="9522263" y="2676096"/>
            <a:ext cx="2388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Разработка дорожной карты развития проекта с учетом механизмов господдержки</a:t>
            </a:r>
            <a:endParaRPr lang="en-US" sz="1400" b="1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230BD62E-C79F-5DD6-CE15-F766F9402D8E}"/>
              </a:ext>
            </a:extLst>
          </p:cNvPr>
          <p:cNvSpPr/>
          <p:nvPr/>
        </p:nvSpPr>
        <p:spPr>
          <a:xfrm>
            <a:off x="1082180" y="3752670"/>
            <a:ext cx="931173" cy="802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90B1FEE-6D73-11D8-E1BF-8FD11839901B}"/>
              </a:ext>
            </a:extLst>
          </p:cNvPr>
          <p:cNvSpPr/>
          <p:nvPr/>
        </p:nvSpPr>
        <p:spPr>
          <a:xfrm>
            <a:off x="4011067" y="3766368"/>
            <a:ext cx="931173" cy="802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40A7B961-7D0C-3C47-DE28-11C2FC9D04F3}"/>
              </a:ext>
            </a:extLst>
          </p:cNvPr>
          <p:cNvSpPr/>
          <p:nvPr/>
        </p:nvSpPr>
        <p:spPr>
          <a:xfrm>
            <a:off x="7082772" y="3751583"/>
            <a:ext cx="931173" cy="802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0206BB5-15C5-5AAB-590C-E4D1282CA1E2}"/>
              </a:ext>
            </a:extLst>
          </p:cNvPr>
          <p:cNvSpPr/>
          <p:nvPr/>
        </p:nvSpPr>
        <p:spPr>
          <a:xfrm>
            <a:off x="10250777" y="3751583"/>
            <a:ext cx="931173" cy="802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Рисунок 31" descr="Целевая аудитория">
            <a:extLst>
              <a:ext uri="{FF2B5EF4-FFF2-40B4-BE49-F238E27FC236}">
                <a16:creationId xmlns:a16="http://schemas.microsoft.com/office/drawing/2014/main" xmlns="" id="{645864FF-7353-597F-A73E-350AFD378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8452" y="3906601"/>
            <a:ext cx="1080693" cy="1080693"/>
          </a:xfrm>
          <a:prstGeom prst="rect">
            <a:avLst/>
          </a:prstGeom>
        </p:spPr>
      </p:pic>
      <p:pic>
        <p:nvPicPr>
          <p:cNvPr id="33" name="Рисунок 32" descr="Конференц-зал">
            <a:extLst>
              <a:ext uri="{FF2B5EF4-FFF2-40B4-BE49-F238E27FC236}">
                <a16:creationId xmlns:a16="http://schemas.microsoft.com/office/drawing/2014/main" xmlns="" id="{D772CAF7-2827-859B-D9D3-4AAF798BA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97826" y="3871948"/>
            <a:ext cx="1080692" cy="1080692"/>
          </a:xfrm>
          <a:prstGeom prst="rect">
            <a:avLst/>
          </a:prstGeom>
        </p:spPr>
      </p:pic>
      <p:pic>
        <p:nvPicPr>
          <p:cNvPr id="34" name="Рисунок 33" descr="Портфель">
            <a:extLst>
              <a:ext uri="{FF2B5EF4-FFF2-40B4-BE49-F238E27FC236}">
                <a16:creationId xmlns:a16="http://schemas.microsoft.com/office/drawing/2014/main" xmlns="" id="{4B24670C-9B12-9B40-AA87-5D1759550D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09265" y="3968519"/>
            <a:ext cx="914400" cy="914400"/>
          </a:xfrm>
          <a:prstGeom prst="rect">
            <a:avLst/>
          </a:prstGeom>
        </p:spPr>
      </p:pic>
      <p:pic>
        <p:nvPicPr>
          <p:cNvPr id="35" name="Рисунок 34" descr="Сборник схем">
            <a:extLst>
              <a:ext uri="{FF2B5EF4-FFF2-40B4-BE49-F238E27FC236}">
                <a16:creationId xmlns:a16="http://schemas.microsoft.com/office/drawing/2014/main" xmlns="" id="{647931F7-228C-AB57-6C3B-7E9CE95107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98951" y="3906603"/>
            <a:ext cx="9541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2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xmlns="" id="{23BE0A3D-5D1C-911A-689D-24E0D49F5A4D}"/>
              </a:ext>
            </a:extLst>
          </p:cNvPr>
          <p:cNvSpPr/>
          <p:nvPr/>
        </p:nvSpPr>
        <p:spPr>
          <a:xfrm flipH="1">
            <a:off x="6869310" y="5481931"/>
            <a:ext cx="5191078" cy="592814"/>
          </a:xfrm>
          <a:prstGeom prst="homePlate">
            <a:avLst>
              <a:gd name="adj" fmla="val 71183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44F94F9-0797-09F8-B691-30A39A0E009A}"/>
              </a:ext>
            </a:extLst>
          </p:cNvPr>
          <p:cNvSpPr/>
          <p:nvPr/>
        </p:nvSpPr>
        <p:spPr>
          <a:xfrm>
            <a:off x="7397808" y="5267854"/>
            <a:ext cx="1653249" cy="342668"/>
          </a:xfrm>
          <a:prstGeom prst="rect">
            <a:avLst/>
          </a:prstGeom>
          <a:solidFill>
            <a:srgbClr val="61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Стрелка: пятиугольник 39">
            <a:extLst>
              <a:ext uri="{FF2B5EF4-FFF2-40B4-BE49-F238E27FC236}">
                <a16:creationId xmlns:a16="http://schemas.microsoft.com/office/drawing/2014/main" xmlns="" id="{FB220606-C1C6-8972-61DB-E40A5AAA6846}"/>
              </a:ext>
            </a:extLst>
          </p:cNvPr>
          <p:cNvSpPr/>
          <p:nvPr/>
        </p:nvSpPr>
        <p:spPr>
          <a:xfrm flipH="1">
            <a:off x="6873675" y="4408212"/>
            <a:ext cx="5191078" cy="592814"/>
          </a:xfrm>
          <a:prstGeom prst="homePlate">
            <a:avLst>
              <a:gd name="adj" fmla="val 71183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2D3327C-7721-AEEF-5B76-7678167429F0}"/>
              </a:ext>
            </a:extLst>
          </p:cNvPr>
          <p:cNvSpPr/>
          <p:nvPr/>
        </p:nvSpPr>
        <p:spPr>
          <a:xfrm>
            <a:off x="7397809" y="4170410"/>
            <a:ext cx="1653249" cy="342668"/>
          </a:xfrm>
          <a:prstGeom prst="rect">
            <a:avLst/>
          </a:prstGeom>
          <a:solidFill>
            <a:srgbClr val="61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Стрелка: пятиугольник 37">
            <a:extLst>
              <a:ext uri="{FF2B5EF4-FFF2-40B4-BE49-F238E27FC236}">
                <a16:creationId xmlns:a16="http://schemas.microsoft.com/office/drawing/2014/main" xmlns="" id="{77EF092D-28BF-8266-CB1F-FFA371FE30FB}"/>
              </a:ext>
            </a:extLst>
          </p:cNvPr>
          <p:cNvSpPr/>
          <p:nvPr/>
        </p:nvSpPr>
        <p:spPr>
          <a:xfrm flipH="1">
            <a:off x="6873675" y="3008646"/>
            <a:ext cx="5191078" cy="592814"/>
          </a:xfrm>
          <a:prstGeom prst="homePlate">
            <a:avLst>
              <a:gd name="adj" fmla="val 71183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81A6492-F36C-A016-4E22-728C0192B5EB}"/>
              </a:ext>
            </a:extLst>
          </p:cNvPr>
          <p:cNvSpPr/>
          <p:nvPr/>
        </p:nvSpPr>
        <p:spPr>
          <a:xfrm>
            <a:off x="7407053" y="2783948"/>
            <a:ext cx="1653249" cy="342668"/>
          </a:xfrm>
          <a:prstGeom prst="rect">
            <a:avLst/>
          </a:prstGeom>
          <a:solidFill>
            <a:srgbClr val="61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07AEB0FC-2442-06CC-C19F-7A65857FA9F1}"/>
              </a:ext>
            </a:extLst>
          </p:cNvPr>
          <p:cNvSpPr/>
          <p:nvPr/>
        </p:nvSpPr>
        <p:spPr>
          <a:xfrm flipH="1">
            <a:off x="6873676" y="1924115"/>
            <a:ext cx="5191078" cy="592814"/>
          </a:xfrm>
          <a:prstGeom prst="homePlate">
            <a:avLst>
              <a:gd name="adj" fmla="val 71183"/>
            </a:avLst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68216C8-906A-BB23-1C35-B004D26B065A}"/>
              </a:ext>
            </a:extLst>
          </p:cNvPr>
          <p:cNvSpPr/>
          <p:nvPr/>
        </p:nvSpPr>
        <p:spPr>
          <a:xfrm>
            <a:off x="7429246" y="1690550"/>
            <a:ext cx="1653249" cy="342668"/>
          </a:xfrm>
          <a:prstGeom prst="rect">
            <a:avLst/>
          </a:prstGeom>
          <a:solidFill>
            <a:srgbClr val="61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711C8E51-9078-8E69-4386-27BAEC1D694B}"/>
              </a:ext>
            </a:extLst>
          </p:cNvPr>
          <p:cNvSpPr/>
          <p:nvPr/>
        </p:nvSpPr>
        <p:spPr>
          <a:xfrm>
            <a:off x="0" y="0"/>
            <a:ext cx="12192000" cy="1073202"/>
          </a:xfrm>
          <a:custGeom>
            <a:avLst/>
            <a:gdLst/>
            <a:ahLst/>
            <a:cxnLst/>
            <a:rect l="l" t="t" r="r" b="b"/>
            <a:pathLst>
              <a:path w="12192000" h="1202690">
                <a:moveTo>
                  <a:pt x="12192000" y="0"/>
                </a:moveTo>
                <a:lnTo>
                  <a:pt x="0" y="0"/>
                </a:lnTo>
                <a:lnTo>
                  <a:pt x="0" y="1202436"/>
                </a:lnTo>
                <a:lnTo>
                  <a:pt x="12192000" y="12024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9A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6218780E-E66B-1F73-F7C9-DC1A6AF26272}"/>
              </a:ext>
            </a:extLst>
          </p:cNvPr>
          <p:cNvSpPr txBox="1">
            <a:spLocks/>
          </p:cNvSpPr>
          <p:nvPr/>
        </p:nvSpPr>
        <p:spPr>
          <a:xfrm>
            <a:off x="2792303" y="246044"/>
            <a:ext cx="914018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Что такое акселератор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E912706-813B-F0ED-4EB2-16BA09DC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4"/>
          <a:stretch/>
        </p:blipFill>
        <p:spPr>
          <a:xfrm>
            <a:off x="420846" y="231196"/>
            <a:ext cx="1147637" cy="5291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F9BED5-FCAD-0C82-356B-189CF91791F9}"/>
              </a:ext>
            </a:extLst>
          </p:cNvPr>
          <p:cNvSpPr txBox="1"/>
          <p:nvPr/>
        </p:nvSpPr>
        <p:spPr>
          <a:xfrm>
            <a:off x="458666" y="2998967"/>
            <a:ext cx="37452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ПРАКТИЧЕСКАЯ ПРОГРАММА УСКОРЕНИЯ РАЗВИТИЯ СТАРТАПА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CC96D2F-AC6E-A224-E430-5A3D1F048DB6}"/>
              </a:ext>
            </a:extLst>
          </p:cNvPr>
          <p:cNvSpPr txBox="1"/>
          <p:nvPr/>
        </p:nvSpPr>
        <p:spPr>
          <a:xfrm>
            <a:off x="7397808" y="1998497"/>
            <a:ext cx="44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Работа над проектами с наставниками ведущими экспертами рынка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4B8373B-E128-2415-A35E-E9F5EAD16E49}"/>
              </a:ext>
            </a:extLst>
          </p:cNvPr>
          <p:cNvSpPr txBox="1"/>
          <p:nvPr/>
        </p:nvSpPr>
        <p:spPr>
          <a:xfrm>
            <a:off x="7389877" y="3097578"/>
            <a:ext cx="44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Поиск узких мест в бизнесе и увеличение точек кратного роста продаж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9C1E532-DB23-2B4C-661D-C878457D7E9A}"/>
              </a:ext>
            </a:extLst>
          </p:cNvPr>
          <p:cNvSpPr txBox="1"/>
          <p:nvPr/>
        </p:nvSpPr>
        <p:spPr>
          <a:xfrm>
            <a:off x="7437194" y="4501626"/>
            <a:ext cx="4553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Сеть полезных контактов и поддержка бизнеса на всех этапах роста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947A208-D9BD-ECCB-0162-54BEF649EFB8}"/>
              </a:ext>
            </a:extLst>
          </p:cNvPr>
          <p:cNvSpPr txBox="1"/>
          <p:nvPr/>
        </p:nvSpPr>
        <p:spPr>
          <a:xfrm>
            <a:off x="7429246" y="5681051"/>
            <a:ext cx="4826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Цикл мастер-классов, практикумов от  экспертов рынка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26751FC-E06D-5659-54AF-53CD9C80E2F4}"/>
              </a:ext>
            </a:extLst>
          </p:cNvPr>
          <p:cNvSpPr/>
          <p:nvPr/>
        </p:nvSpPr>
        <p:spPr>
          <a:xfrm>
            <a:off x="6368080" y="1827574"/>
            <a:ext cx="885159" cy="768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5FF3B55-A321-39ED-5C49-5288A9993875}"/>
              </a:ext>
            </a:extLst>
          </p:cNvPr>
          <p:cNvSpPr/>
          <p:nvPr/>
        </p:nvSpPr>
        <p:spPr>
          <a:xfrm>
            <a:off x="6367866" y="2899546"/>
            <a:ext cx="885159" cy="768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AC3BE09-E363-715C-A5A2-519BCE276E8A}"/>
              </a:ext>
            </a:extLst>
          </p:cNvPr>
          <p:cNvSpPr/>
          <p:nvPr/>
        </p:nvSpPr>
        <p:spPr>
          <a:xfrm>
            <a:off x="6367867" y="4298485"/>
            <a:ext cx="885159" cy="768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047310C4-D9AD-14AB-0DB4-6C168655B9E4}"/>
              </a:ext>
            </a:extLst>
          </p:cNvPr>
          <p:cNvSpPr/>
          <p:nvPr/>
        </p:nvSpPr>
        <p:spPr>
          <a:xfrm>
            <a:off x="6367749" y="5404325"/>
            <a:ext cx="885159" cy="768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D165C35-7A6D-4755-6DD9-5DC06F317369}"/>
              </a:ext>
            </a:extLst>
          </p:cNvPr>
          <p:cNvSpPr txBox="1"/>
          <p:nvPr/>
        </p:nvSpPr>
        <p:spPr>
          <a:xfrm>
            <a:off x="7599481" y="2754948"/>
            <a:ext cx="126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Развитие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A64DE93-DAFA-FB69-76A6-B8D42B436DED}"/>
              </a:ext>
            </a:extLst>
          </p:cNvPr>
          <p:cNvSpPr txBox="1"/>
          <p:nvPr/>
        </p:nvSpPr>
        <p:spPr>
          <a:xfrm>
            <a:off x="7589632" y="5242848"/>
            <a:ext cx="122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Обучение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BB9F2F4-6EB4-7B31-FC16-DFBA10C5B732}"/>
              </a:ext>
            </a:extLst>
          </p:cNvPr>
          <p:cNvSpPr txBox="1"/>
          <p:nvPr/>
        </p:nvSpPr>
        <p:spPr>
          <a:xfrm>
            <a:off x="7593799" y="4157078"/>
            <a:ext cx="1221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Менторы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FD45985-57B1-8B23-8D21-F24748353081}"/>
              </a:ext>
            </a:extLst>
          </p:cNvPr>
          <p:cNvSpPr txBox="1"/>
          <p:nvPr/>
        </p:nvSpPr>
        <p:spPr>
          <a:xfrm>
            <a:off x="7545047" y="1664329"/>
            <a:ext cx="1421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Нетворкинг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object 19">
            <a:extLst>
              <a:ext uri="{FF2B5EF4-FFF2-40B4-BE49-F238E27FC236}">
                <a16:creationId xmlns:a16="http://schemas.microsoft.com/office/drawing/2014/main" xmlns="" id="{3919782F-1C35-5E52-CB27-A569486551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2277" y="2935341"/>
            <a:ext cx="583692" cy="611933"/>
          </a:xfrm>
          <a:prstGeom prst="rect">
            <a:avLst/>
          </a:prstGeom>
        </p:spPr>
      </p:pic>
      <p:grpSp>
        <p:nvGrpSpPr>
          <p:cNvPr id="45" name="object 20">
            <a:extLst>
              <a:ext uri="{FF2B5EF4-FFF2-40B4-BE49-F238E27FC236}">
                <a16:creationId xmlns:a16="http://schemas.microsoft.com/office/drawing/2014/main" xmlns="" id="{2F118B49-B5CE-A19D-45C6-11005286F36B}"/>
              </a:ext>
            </a:extLst>
          </p:cNvPr>
          <p:cNvGrpSpPr/>
          <p:nvPr/>
        </p:nvGrpSpPr>
        <p:grpSpPr>
          <a:xfrm>
            <a:off x="6437343" y="4441047"/>
            <a:ext cx="609600" cy="513715"/>
            <a:chOff x="3496055" y="4209288"/>
            <a:chExt cx="609600" cy="513715"/>
          </a:xfrm>
        </p:grpSpPr>
        <p:pic>
          <p:nvPicPr>
            <p:cNvPr id="46" name="object 21">
              <a:extLst>
                <a:ext uri="{FF2B5EF4-FFF2-40B4-BE49-F238E27FC236}">
                  <a16:creationId xmlns:a16="http://schemas.microsoft.com/office/drawing/2014/main" xmlns="" id="{5C178519-5CCD-9F57-1FB1-63AA0D165E9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2067" y="4497324"/>
              <a:ext cx="160020" cy="163068"/>
            </a:xfrm>
            <a:prstGeom prst="rect">
              <a:avLst/>
            </a:prstGeom>
          </p:spPr>
        </p:pic>
        <p:pic>
          <p:nvPicPr>
            <p:cNvPr id="47" name="object 22">
              <a:extLst>
                <a:ext uri="{FF2B5EF4-FFF2-40B4-BE49-F238E27FC236}">
                  <a16:creationId xmlns:a16="http://schemas.microsoft.com/office/drawing/2014/main" xmlns="" id="{50A349DA-711B-59FF-A4F9-01AD47FE816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1635" y="4530852"/>
              <a:ext cx="316738" cy="192024"/>
            </a:xfrm>
            <a:prstGeom prst="rect">
              <a:avLst/>
            </a:prstGeom>
          </p:spPr>
        </p:pic>
        <p:sp>
          <p:nvSpPr>
            <p:cNvPr id="48" name="object 23">
              <a:extLst>
                <a:ext uri="{FF2B5EF4-FFF2-40B4-BE49-F238E27FC236}">
                  <a16:creationId xmlns:a16="http://schemas.microsoft.com/office/drawing/2014/main" xmlns="" id="{9941A82F-7A3D-2BBB-518A-F2F2F4C0725F}"/>
                </a:ext>
              </a:extLst>
            </p:cNvPr>
            <p:cNvSpPr/>
            <p:nvPr/>
          </p:nvSpPr>
          <p:spPr>
            <a:xfrm>
              <a:off x="3496055" y="4220718"/>
              <a:ext cx="164465" cy="342265"/>
            </a:xfrm>
            <a:custGeom>
              <a:avLst/>
              <a:gdLst/>
              <a:ahLst/>
              <a:cxnLst/>
              <a:rect l="l" t="t" r="r" b="b"/>
              <a:pathLst>
                <a:path w="164464" h="342264">
                  <a:moveTo>
                    <a:pt x="113030" y="0"/>
                  </a:moveTo>
                  <a:lnTo>
                    <a:pt x="100584" y="7619"/>
                  </a:lnTo>
                  <a:lnTo>
                    <a:pt x="96647" y="12699"/>
                  </a:lnTo>
                  <a:lnTo>
                    <a:pt x="92837" y="20319"/>
                  </a:lnTo>
                  <a:lnTo>
                    <a:pt x="89154" y="24129"/>
                  </a:lnTo>
                  <a:lnTo>
                    <a:pt x="85852" y="27939"/>
                  </a:lnTo>
                  <a:lnTo>
                    <a:pt x="68961" y="50799"/>
                  </a:lnTo>
                  <a:lnTo>
                    <a:pt x="60833" y="67436"/>
                  </a:lnTo>
                  <a:lnTo>
                    <a:pt x="45085" y="90296"/>
                  </a:lnTo>
                  <a:lnTo>
                    <a:pt x="37592" y="106806"/>
                  </a:lnTo>
                  <a:lnTo>
                    <a:pt x="30226" y="118236"/>
                  </a:lnTo>
                  <a:lnTo>
                    <a:pt x="22987" y="133476"/>
                  </a:lnTo>
                  <a:lnTo>
                    <a:pt x="16002" y="146176"/>
                  </a:lnTo>
                  <a:lnTo>
                    <a:pt x="4953" y="169036"/>
                  </a:lnTo>
                  <a:lnTo>
                    <a:pt x="1651" y="176656"/>
                  </a:lnTo>
                  <a:lnTo>
                    <a:pt x="0" y="184403"/>
                  </a:lnTo>
                  <a:lnTo>
                    <a:pt x="762" y="189483"/>
                  </a:lnTo>
                  <a:lnTo>
                    <a:pt x="4064" y="193293"/>
                  </a:lnTo>
                  <a:lnTo>
                    <a:pt x="9906" y="197103"/>
                  </a:lnTo>
                  <a:lnTo>
                    <a:pt x="15367" y="197103"/>
                  </a:lnTo>
                  <a:lnTo>
                    <a:pt x="18034" y="200913"/>
                  </a:lnTo>
                  <a:lnTo>
                    <a:pt x="20574" y="200913"/>
                  </a:lnTo>
                  <a:lnTo>
                    <a:pt x="29845" y="204723"/>
                  </a:lnTo>
                  <a:lnTo>
                    <a:pt x="38989" y="212343"/>
                  </a:lnTo>
                  <a:lnTo>
                    <a:pt x="57531" y="219963"/>
                  </a:lnTo>
                  <a:lnTo>
                    <a:pt x="62103" y="223773"/>
                  </a:lnTo>
                  <a:lnTo>
                    <a:pt x="66929" y="223773"/>
                  </a:lnTo>
                  <a:lnTo>
                    <a:pt x="71755" y="227583"/>
                  </a:lnTo>
                  <a:lnTo>
                    <a:pt x="78232" y="227583"/>
                  </a:lnTo>
                  <a:lnTo>
                    <a:pt x="80010" y="232663"/>
                  </a:lnTo>
                  <a:lnTo>
                    <a:pt x="80391" y="232663"/>
                  </a:lnTo>
                  <a:lnTo>
                    <a:pt x="83820" y="247903"/>
                  </a:lnTo>
                  <a:lnTo>
                    <a:pt x="85471" y="251713"/>
                  </a:lnTo>
                  <a:lnTo>
                    <a:pt x="86741" y="259333"/>
                  </a:lnTo>
                  <a:lnTo>
                    <a:pt x="86868" y="263143"/>
                  </a:lnTo>
                  <a:lnTo>
                    <a:pt x="86360" y="263143"/>
                  </a:lnTo>
                  <a:lnTo>
                    <a:pt x="85471" y="266953"/>
                  </a:lnTo>
                  <a:lnTo>
                    <a:pt x="84328" y="266953"/>
                  </a:lnTo>
                  <a:lnTo>
                    <a:pt x="79121" y="274573"/>
                  </a:lnTo>
                  <a:lnTo>
                    <a:pt x="73914" y="279653"/>
                  </a:lnTo>
                  <a:lnTo>
                    <a:pt x="68707" y="287273"/>
                  </a:lnTo>
                  <a:lnTo>
                    <a:pt x="63754" y="291083"/>
                  </a:lnTo>
                  <a:lnTo>
                    <a:pt x="59055" y="298703"/>
                  </a:lnTo>
                  <a:lnTo>
                    <a:pt x="55753" y="306323"/>
                  </a:lnTo>
                  <a:lnTo>
                    <a:pt x="54483" y="317880"/>
                  </a:lnTo>
                  <a:lnTo>
                    <a:pt x="56261" y="326770"/>
                  </a:lnTo>
                  <a:lnTo>
                    <a:pt x="60706" y="334390"/>
                  </a:lnTo>
                  <a:lnTo>
                    <a:pt x="67691" y="338200"/>
                  </a:lnTo>
                  <a:lnTo>
                    <a:pt x="76708" y="342010"/>
                  </a:lnTo>
                  <a:lnTo>
                    <a:pt x="86233" y="342010"/>
                  </a:lnTo>
                  <a:lnTo>
                    <a:pt x="102870" y="334390"/>
                  </a:lnTo>
                  <a:lnTo>
                    <a:pt x="157353" y="274573"/>
                  </a:lnTo>
                  <a:lnTo>
                    <a:pt x="164465" y="259333"/>
                  </a:lnTo>
                  <a:lnTo>
                    <a:pt x="163576" y="251713"/>
                  </a:lnTo>
                  <a:lnTo>
                    <a:pt x="161671" y="247903"/>
                  </a:lnTo>
                  <a:lnTo>
                    <a:pt x="105664" y="247903"/>
                  </a:lnTo>
                  <a:lnTo>
                    <a:pt x="103505" y="236473"/>
                  </a:lnTo>
                  <a:lnTo>
                    <a:pt x="99568" y="219963"/>
                  </a:lnTo>
                  <a:lnTo>
                    <a:pt x="97790" y="208533"/>
                  </a:lnTo>
                  <a:lnTo>
                    <a:pt x="98552" y="204723"/>
                  </a:lnTo>
                  <a:lnTo>
                    <a:pt x="73279" y="204723"/>
                  </a:lnTo>
                  <a:lnTo>
                    <a:pt x="37338" y="184403"/>
                  </a:lnTo>
                  <a:lnTo>
                    <a:pt x="25146" y="176656"/>
                  </a:lnTo>
                  <a:lnTo>
                    <a:pt x="32385" y="165226"/>
                  </a:lnTo>
                  <a:lnTo>
                    <a:pt x="39751" y="149986"/>
                  </a:lnTo>
                  <a:lnTo>
                    <a:pt x="47244" y="133476"/>
                  </a:lnTo>
                  <a:lnTo>
                    <a:pt x="54864" y="122046"/>
                  </a:lnTo>
                  <a:lnTo>
                    <a:pt x="62738" y="106806"/>
                  </a:lnTo>
                  <a:lnTo>
                    <a:pt x="70739" y="94106"/>
                  </a:lnTo>
                  <a:lnTo>
                    <a:pt x="87757" y="63626"/>
                  </a:lnTo>
                  <a:lnTo>
                    <a:pt x="96774" y="50799"/>
                  </a:lnTo>
                  <a:lnTo>
                    <a:pt x="106299" y="39369"/>
                  </a:lnTo>
                  <a:lnTo>
                    <a:pt x="116078" y="24129"/>
                  </a:lnTo>
                  <a:lnTo>
                    <a:pt x="146558" y="24129"/>
                  </a:lnTo>
                  <a:lnTo>
                    <a:pt x="136652" y="16509"/>
                  </a:lnTo>
                  <a:lnTo>
                    <a:pt x="126619" y="7619"/>
                  </a:lnTo>
                  <a:lnTo>
                    <a:pt x="119507" y="3809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ject 24">
              <a:extLst>
                <a:ext uri="{FF2B5EF4-FFF2-40B4-BE49-F238E27FC236}">
                  <a16:creationId xmlns:a16="http://schemas.microsoft.com/office/drawing/2014/main" xmlns="" id="{13398528-63B4-AA67-20F1-18AEF16FDE7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6039" y="4350385"/>
              <a:ext cx="199262" cy="200913"/>
            </a:xfrm>
            <a:prstGeom prst="rect">
              <a:avLst/>
            </a:prstGeom>
          </p:spPr>
        </p:pic>
        <p:sp>
          <p:nvSpPr>
            <p:cNvPr id="50" name="object 25">
              <a:extLst>
                <a:ext uri="{FF2B5EF4-FFF2-40B4-BE49-F238E27FC236}">
                  <a16:creationId xmlns:a16="http://schemas.microsoft.com/office/drawing/2014/main" xmlns="" id="{2709A209-407B-06DA-DB04-4426BFC57702}"/>
                </a:ext>
              </a:extLst>
            </p:cNvPr>
            <p:cNvSpPr/>
            <p:nvPr/>
          </p:nvSpPr>
          <p:spPr>
            <a:xfrm>
              <a:off x="3569335" y="4209287"/>
              <a:ext cx="448945" cy="259715"/>
            </a:xfrm>
            <a:custGeom>
              <a:avLst/>
              <a:gdLst/>
              <a:ahLst/>
              <a:cxnLst/>
              <a:rect l="l" t="t" r="r" b="b"/>
              <a:pathLst>
                <a:path w="448945" h="259714">
                  <a:moveTo>
                    <a:pt x="88392" y="259334"/>
                  </a:moveTo>
                  <a:lnTo>
                    <a:pt x="86360" y="255524"/>
                  </a:lnTo>
                  <a:lnTo>
                    <a:pt x="77470" y="247904"/>
                  </a:lnTo>
                  <a:lnTo>
                    <a:pt x="66167" y="244094"/>
                  </a:lnTo>
                  <a:lnTo>
                    <a:pt x="53848" y="244094"/>
                  </a:lnTo>
                  <a:lnTo>
                    <a:pt x="41529" y="251714"/>
                  </a:lnTo>
                  <a:lnTo>
                    <a:pt x="39497" y="251714"/>
                  </a:lnTo>
                  <a:lnTo>
                    <a:pt x="37338" y="255524"/>
                  </a:lnTo>
                  <a:lnTo>
                    <a:pt x="34925" y="255524"/>
                  </a:lnTo>
                  <a:lnTo>
                    <a:pt x="32385" y="259334"/>
                  </a:lnTo>
                  <a:lnTo>
                    <a:pt x="88392" y="259334"/>
                  </a:lnTo>
                  <a:close/>
                </a:path>
                <a:path w="448945" h="259714">
                  <a:moveTo>
                    <a:pt x="448691" y="141097"/>
                  </a:moveTo>
                  <a:lnTo>
                    <a:pt x="355219" y="67437"/>
                  </a:lnTo>
                  <a:lnTo>
                    <a:pt x="371856" y="46990"/>
                  </a:lnTo>
                  <a:lnTo>
                    <a:pt x="380238" y="35560"/>
                  </a:lnTo>
                  <a:lnTo>
                    <a:pt x="388493" y="27940"/>
                  </a:lnTo>
                  <a:lnTo>
                    <a:pt x="430149" y="27940"/>
                  </a:lnTo>
                  <a:lnTo>
                    <a:pt x="399288" y="3810"/>
                  </a:lnTo>
                  <a:lnTo>
                    <a:pt x="393827" y="0"/>
                  </a:lnTo>
                  <a:lnTo>
                    <a:pt x="384302" y="0"/>
                  </a:lnTo>
                  <a:lnTo>
                    <a:pt x="370078" y="15240"/>
                  </a:lnTo>
                  <a:lnTo>
                    <a:pt x="351282" y="39370"/>
                  </a:lnTo>
                  <a:lnTo>
                    <a:pt x="342138" y="50800"/>
                  </a:lnTo>
                  <a:lnTo>
                    <a:pt x="332994" y="58420"/>
                  </a:lnTo>
                  <a:lnTo>
                    <a:pt x="328930" y="62230"/>
                  </a:lnTo>
                  <a:lnTo>
                    <a:pt x="324358" y="67437"/>
                  </a:lnTo>
                  <a:lnTo>
                    <a:pt x="314325" y="67437"/>
                  </a:lnTo>
                  <a:lnTo>
                    <a:pt x="300228" y="58420"/>
                  </a:lnTo>
                  <a:lnTo>
                    <a:pt x="101600" y="58420"/>
                  </a:lnTo>
                  <a:lnTo>
                    <a:pt x="80391" y="40640"/>
                  </a:lnTo>
                  <a:lnTo>
                    <a:pt x="80391" y="71247"/>
                  </a:lnTo>
                  <a:lnTo>
                    <a:pt x="80010" y="75057"/>
                  </a:lnTo>
                  <a:lnTo>
                    <a:pt x="78232" y="78867"/>
                  </a:lnTo>
                  <a:lnTo>
                    <a:pt x="58928" y="110617"/>
                  </a:lnTo>
                  <a:lnTo>
                    <a:pt x="44323" y="137287"/>
                  </a:lnTo>
                  <a:lnTo>
                    <a:pt x="0" y="216154"/>
                  </a:lnTo>
                  <a:lnTo>
                    <a:pt x="26289" y="216154"/>
                  </a:lnTo>
                  <a:lnTo>
                    <a:pt x="27305" y="212344"/>
                  </a:lnTo>
                  <a:lnTo>
                    <a:pt x="35560" y="195834"/>
                  </a:lnTo>
                  <a:lnTo>
                    <a:pt x="52070" y="169037"/>
                  </a:lnTo>
                  <a:lnTo>
                    <a:pt x="60198" y="157607"/>
                  </a:lnTo>
                  <a:lnTo>
                    <a:pt x="68453" y="141097"/>
                  </a:lnTo>
                  <a:lnTo>
                    <a:pt x="76454" y="125857"/>
                  </a:lnTo>
                  <a:lnTo>
                    <a:pt x="84455" y="114427"/>
                  </a:lnTo>
                  <a:lnTo>
                    <a:pt x="92329" y="97917"/>
                  </a:lnTo>
                  <a:lnTo>
                    <a:pt x="102362" y="86487"/>
                  </a:lnTo>
                  <a:lnTo>
                    <a:pt x="118110" y="78867"/>
                  </a:lnTo>
                  <a:lnTo>
                    <a:pt x="134112" y="75057"/>
                  </a:lnTo>
                  <a:lnTo>
                    <a:pt x="150114" y="75057"/>
                  </a:lnTo>
                  <a:lnTo>
                    <a:pt x="166116" y="71247"/>
                  </a:lnTo>
                  <a:lnTo>
                    <a:pt x="182118" y="71247"/>
                  </a:lnTo>
                  <a:lnTo>
                    <a:pt x="198247" y="67437"/>
                  </a:lnTo>
                  <a:lnTo>
                    <a:pt x="252476" y="67437"/>
                  </a:lnTo>
                  <a:lnTo>
                    <a:pt x="263398" y="71247"/>
                  </a:lnTo>
                  <a:lnTo>
                    <a:pt x="274447" y="71247"/>
                  </a:lnTo>
                  <a:lnTo>
                    <a:pt x="263525" y="75057"/>
                  </a:lnTo>
                  <a:lnTo>
                    <a:pt x="252603" y="75057"/>
                  </a:lnTo>
                  <a:lnTo>
                    <a:pt x="241554" y="78867"/>
                  </a:lnTo>
                  <a:lnTo>
                    <a:pt x="218186" y="78867"/>
                  </a:lnTo>
                  <a:lnTo>
                    <a:pt x="178308" y="101727"/>
                  </a:lnTo>
                  <a:lnTo>
                    <a:pt x="170434" y="110617"/>
                  </a:lnTo>
                  <a:lnTo>
                    <a:pt x="162687" y="114427"/>
                  </a:lnTo>
                  <a:lnTo>
                    <a:pt x="155321" y="122047"/>
                  </a:lnTo>
                  <a:lnTo>
                    <a:pt x="149987" y="129667"/>
                  </a:lnTo>
                  <a:lnTo>
                    <a:pt x="148590" y="133477"/>
                  </a:lnTo>
                  <a:lnTo>
                    <a:pt x="151257" y="141097"/>
                  </a:lnTo>
                  <a:lnTo>
                    <a:pt x="157861" y="148717"/>
                  </a:lnTo>
                  <a:lnTo>
                    <a:pt x="170688" y="157607"/>
                  </a:lnTo>
                  <a:lnTo>
                    <a:pt x="184150" y="161417"/>
                  </a:lnTo>
                  <a:lnTo>
                    <a:pt x="198247" y="161417"/>
                  </a:lnTo>
                  <a:lnTo>
                    <a:pt x="212852" y="157607"/>
                  </a:lnTo>
                  <a:lnTo>
                    <a:pt x="217932" y="152527"/>
                  </a:lnTo>
                  <a:lnTo>
                    <a:pt x="222885" y="152527"/>
                  </a:lnTo>
                  <a:lnTo>
                    <a:pt x="227965" y="148717"/>
                  </a:lnTo>
                  <a:lnTo>
                    <a:pt x="233045" y="148717"/>
                  </a:lnTo>
                  <a:lnTo>
                    <a:pt x="248920" y="144907"/>
                  </a:lnTo>
                  <a:lnTo>
                    <a:pt x="265049" y="144907"/>
                  </a:lnTo>
                  <a:lnTo>
                    <a:pt x="281051" y="141097"/>
                  </a:lnTo>
                  <a:lnTo>
                    <a:pt x="448691" y="141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26">
              <a:extLst>
                <a:ext uri="{FF2B5EF4-FFF2-40B4-BE49-F238E27FC236}">
                  <a16:creationId xmlns:a16="http://schemas.microsoft.com/office/drawing/2014/main" xmlns="" id="{83F815F4-5BE3-43A0-1E4F-97176DAFFF9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4304" y="4237228"/>
              <a:ext cx="141224" cy="133477"/>
            </a:xfrm>
            <a:prstGeom prst="rect">
              <a:avLst/>
            </a:prstGeom>
          </p:spPr>
        </p:pic>
        <p:sp>
          <p:nvSpPr>
            <p:cNvPr id="52" name="object 27">
              <a:extLst>
                <a:ext uri="{FF2B5EF4-FFF2-40B4-BE49-F238E27FC236}">
                  <a16:creationId xmlns:a16="http://schemas.microsoft.com/office/drawing/2014/main" xmlns="" id="{A9E16019-5FC9-32D1-5C1E-23BBF9A65434}"/>
                </a:ext>
              </a:extLst>
            </p:cNvPr>
            <p:cNvSpPr/>
            <p:nvPr/>
          </p:nvSpPr>
          <p:spPr>
            <a:xfrm>
              <a:off x="3612134" y="4244847"/>
              <a:ext cx="257810" cy="36195"/>
            </a:xfrm>
            <a:custGeom>
              <a:avLst/>
              <a:gdLst/>
              <a:ahLst/>
              <a:cxnLst/>
              <a:rect l="l" t="t" r="r" b="b"/>
              <a:pathLst>
                <a:path w="257810" h="36195">
                  <a:moveTo>
                    <a:pt x="37592" y="5080"/>
                  </a:moveTo>
                  <a:lnTo>
                    <a:pt x="30480" y="0"/>
                  </a:lnTo>
                  <a:lnTo>
                    <a:pt x="0" y="0"/>
                  </a:lnTo>
                  <a:lnTo>
                    <a:pt x="7112" y="7620"/>
                  </a:lnTo>
                  <a:lnTo>
                    <a:pt x="13843" y="11430"/>
                  </a:lnTo>
                  <a:lnTo>
                    <a:pt x="20320" y="19050"/>
                  </a:lnTo>
                  <a:lnTo>
                    <a:pt x="26416" y="22860"/>
                  </a:lnTo>
                  <a:lnTo>
                    <a:pt x="29718" y="26670"/>
                  </a:lnTo>
                  <a:lnTo>
                    <a:pt x="33274" y="31877"/>
                  </a:lnTo>
                  <a:lnTo>
                    <a:pt x="36068" y="35687"/>
                  </a:lnTo>
                  <a:lnTo>
                    <a:pt x="37592" y="35687"/>
                  </a:lnTo>
                  <a:lnTo>
                    <a:pt x="37592" y="5080"/>
                  </a:lnTo>
                  <a:close/>
                </a:path>
                <a:path w="257810" h="36195">
                  <a:moveTo>
                    <a:pt x="257429" y="22860"/>
                  </a:moveTo>
                  <a:lnTo>
                    <a:pt x="242824" y="15240"/>
                  </a:lnTo>
                  <a:lnTo>
                    <a:pt x="227838" y="11430"/>
                  </a:lnTo>
                  <a:lnTo>
                    <a:pt x="212471" y="11430"/>
                  </a:lnTo>
                  <a:lnTo>
                    <a:pt x="196977" y="7620"/>
                  </a:lnTo>
                  <a:lnTo>
                    <a:pt x="165227" y="7620"/>
                  </a:lnTo>
                  <a:lnTo>
                    <a:pt x="149352" y="11430"/>
                  </a:lnTo>
                  <a:lnTo>
                    <a:pt x="133350" y="11430"/>
                  </a:lnTo>
                  <a:lnTo>
                    <a:pt x="117602" y="15240"/>
                  </a:lnTo>
                  <a:lnTo>
                    <a:pt x="101727" y="15240"/>
                  </a:lnTo>
                  <a:lnTo>
                    <a:pt x="70231" y="22860"/>
                  </a:lnTo>
                  <a:lnTo>
                    <a:pt x="257429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3" name="object 16">
            <a:extLst>
              <a:ext uri="{FF2B5EF4-FFF2-40B4-BE49-F238E27FC236}">
                <a16:creationId xmlns:a16="http://schemas.microsoft.com/office/drawing/2014/main" xmlns="" id="{94664F5A-F57C-304D-2FB9-AF64F4039F4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2957" y="1866811"/>
            <a:ext cx="684276" cy="582168"/>
          </a:xfrm>
          <a:prstGeom prst="rect">
            <a:avLst/>
          </a:prstGeom>
        </p:spPr>
      </p:pic>
      <p:pic>
        <p:nvPicPr>
          <p:cNvPr id="54" name="object 13">
            <a:extLst>
              <a:ext uri="{FF2B5EF4-FFF2-40B4-BE49-F238E27FC236}">
                <a16:creationId xmlns:a16="http://schemas.microsoft.com/office/drawing/2014/main" xmlns="" id="{0742A119-9ED7-E7EB-6D56-4B3CEFD46FD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26358" y="5566415"/>
            <a:ext cx="572727" cy="50833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DC1D3CB1-B263-3FF2-5779-F36A63344F8E}"/>
              </a:ext>
            </a:extLst>
          </p:cNvPr>
          <p:cNvCxnSpPr>
            <a:cxnSpLocks/>
          </p:cNvCxnSpPr>
          <p:nvPr/>
        </p:nvCxnSpPr>
        <p:spPr>
          <a:xfrm>
            <a:off x="5247882" y="2201396"/>
            <a:ext cx="8433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E47CB39-AA9B-504E-5EDD-14EFA0DBBD5E}"/>
              </a:ext>
            </a:extLst>
          </p:cNvPr>
          <p:cNvCxnSpPr>
            <a:cxnSpLocks/>
          </p:cNvCxnSpPr>
          <p:nvPr/>
        </p:nvCxnSpPr>
        <p:spPr>
          <a:xfrm>
            <a:off x="5247882" y="2201529"/>
            <a:ext cx="0" cy="36283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D549B09F-5323-FB3A-D9F0-576F6268B0A7}"/>
              </a:ext>
            </a:extLst>
          </p:cNvPr>
          <p:cNvCxnSpPr>
            <a:cxnSpLocks/>
          </p:cNvCxnSpPr>
          <p:nvPr/>
        </p:nvCxnSpPr>
        <p:spPr>
          <a:xfrm>
            <a:off x="5252621" y="3367800"/>
            <a:ext cx="8433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9C4B0996-9EF5-FE48-2C6E-18EBB4A02EA6}"/>
              </a:ext>
            </a:extLst>
          </p:cNvPr>
          <p:cNvCxnSpPr>
            <a:cxnSpLocks/>
          </p:cNvCxnSpPr>
          <p:nvPr/>
        </p:nvCxnSpPr>
        <p:spPr>
          <a:xfrm>
            <a:off x="5247882" y="4668008"/>
            <a:ext cx="8433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983929F8-73A5-AE86-069A-B2EE8328F193}"/>
              </a:ext>
            </a:extLst>
          </p:cNvPr>
          <p:cNvCxnSpPr>
            <a:cxnSpLocks/>
          </p:cNvCxnSpPr>
          <p:nvPr/>
        </p:nvCxnSpPr>
        <p:spPr>
          <a:xfrm>
            <a:off x="5247881" y="5829849"/>
            <a:ext cx="8433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9A20B8FA-6325-4B4D-4393-AF587F95A5E7}"/>
              </a:ext>
            </a:extLst>
          </p:cNvPr>
          <p:cNvCxnSpPr>
            <a:cxnSpLocks/>
          </p:cNvCxnSpPr>
          <p:nvPr/>
        </p:nvCxnSpPr>
        <p:spPr>
          <a:xfrm flipV="1">
            <a:off x="4245096" y="3546645"/>
            <a:ext cx="1012042" cy="6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Фигура, имеющая форму буквы L 73">
            <a:extLst>
              <a:ext uri="{FF2B5EF4-FFF2-40B4-BE49-F238E27FC236}">
                <a16:creationId xmlns:a16="http://schemas.microsoft.com/office/drawing/2014/main" xmlns="" id="{99F4BDF6-AB37-C7A3-652C-7E481EA0607F}"/>
              </a:ext>
            </a:extLst>
          </p:cNvPr>
          <p:cNvSpPr/>
          <p:nvPr/>
        </p:nvSpPr>
        <p:spPr>
          <a:xfrm rot="10800000">
            <a:off x="806239" y="4796074"/>
            <a:ext cx="3135895" cy="830193"/>
          </a:xfrm>
          <a:prstGeom prst="corner">
            <a:avLst>
              <a:gd name="adj1" fmla="val 4548"/>
              <a:gd name="adj2" fmla="val 4687"/>
            </a:avLst>
          </a:prstGeom>
          <a:solidFill>
            <a:srgbClr val="61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80EB4D16-AABE-F37F-E3D9-E452E024CD9F}"/>
              </a:ext>
            </a:extLst>
          </p:cNvPr>
          <p:cNvSpPr/>
          <p:nvPr/>
        </p:nvSpPr>
        <p:spPr>
          <a:xfrm>
            <a:off x="1174699" y="5117294"/>
            <a:ext cx="550415" cy="512174"/>
          </a:xfrm>
          <a:prstGeom prst="ellipse">
            <a:avLst/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0BA276DD-A2C8-0EA0-FCAC-F3E52943EEF3}"/>
              </a:ext>
            </a:extLst>
          </p:cNvPr>
          <p:cNvSpPr/>
          <p:nvPr/>
        </p:nvSpPr>
        <p:spPr>
          <a:xfrm>
            <a:off x="2949762" y="5072158"/>
            <a:ext cx="550415" cy="512174"/>
          </a:xfrm>
          <a:prstGeom prst="ellipse">
            <a:avLst/>
          </a:prstGeom>
          <a:solidFill>
            <a:srgbClr val="D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BA11EA7-692E-96FF-E145-FED074C405E3}"/>
              </a:ext>
            </a:extLst>
          </p:cNvPr>
          <p:cNvSpPr txBox="1"/>
          <p:nvPr/>
        </p:nvSpPr>
        <p:spPr>
          <a:xfrm>
            <a:off x="3044503" y="5143579"/>
            <a:ext cx="36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5B413D6-22C1-41B7-8C0A-B18A4F86825C}"/>
              </a:ext>
            </a:extLst>
          </p:cNvPr>
          <p:cNvSpPr txBox="1"/>
          <p:nvPr/>
        </p:nvSpPr>
        <p:spPr>
          <a:xfrm>
            <a:off x="1214974" y="5155674"/>
            <a:ext cx="459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319807A-B624-31A3-4B14-13CB7850DCDD}"/>
              </a:ext>
            </a:extLst>
          </p:cNvPr>
          <p:cNvSpPr txBox="1"/>
          <p:nvPr/>
        </p:nvSpPr>
        <p:spPr>
          <a:xfrm>
            <a:off x="778257" y="5639337"/>
            <a:ext cx="1270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НЕДЕЛЬ РАБОТЫ С ТРЕКЕРОМ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1280B07-B273-7E8E-7219-AEB01C428F4F}"/>
              </a:ext>
            </a:extLst>
          </p:cNvPr>
          <p:cNvSpPr txBox="1"/>
          <p:nvPr/>
        </p:nvSpPr>
        <p:spPr>
          <a:xfrm>
            <a:off x="2484502" y="5610522"/>
            <a:ext cx="1531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ЭКСПЕРТНЫХ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МИТАПОВ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Стрелка: вниз 83">
            <a:extLst>
              <a:ext uri="{FF2B5EF4-FFF2-40B4-BE49-F238E27FC236}">
                <a16:creationId xmlns:a16="http://schemas.microsoft.com/office/drawing/2014/main" xmlns="" id="{56C94E5C-D5F8-4284-F473-2AA08F4D6B6D}"/>
              </a:ext>
            </a:extLst>
          </p:cNvPr>
          <p:cNvSpPr/>
          <p:nvPr/>
        </p:nvSpPr>
        <p:spPr>
          <a:xfrm rot="10800000">
            <a:off x="2238455" y="4211016"/>
            <a:ext cx="271461" cy="432054"/>
          </a:xfrm>
          <a:prstGeom prst="downArrow">
            <a:avLst>
              <a:gd name="adj1" fmla="val 37044"/>
              <a:gd name="adj2" fmla="val 95784"/>
            </a:avLst>
          </a:prstGeom>
          <a:solidFill>
            <a:srgbClr val="61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7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C3FE100C-5671-450A-F6C9-92CFCDCD7963}"/>
              </a:ext>
            </a:extLst>
          </p:cNvPr>
          <p:cNvSpPr/>
          <p:nvPr/>
        </p:nvSpPr>
        <p:spPr>
          <a:xfrm>
            <a:off x="0" y="0"/>
            <a:ext cx="12192000" cy="1202055"/>
          </a:xfrm>
          <a:custGeom>
            <a:avLst/>
            <a:gdLst/>
            <a:ahLst/>
            <a:cxnLst/>
            <a:rect l="l" t="t" r="r" b="b"/>
            <a:pathLst>
              <a:path w="12192000" h="1202055">
                <a:moveTo>
                  <a:pt x="12192000" y="0"/>
                </a:moveTo>
                <a:lnTo>
                  <a:pt x="0" y="0"/>
                </a:lnTo>
                <a:lnTo>
                  <a:pt x="0" y="1201927"/>
                </a:lnTo>
                <a:lnTo>
                  <a:pt x="12192000" y="12019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9C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xmlns="" id="{769925E9-7460-EE3A-FE25-886B56CE0822}"/>
              </a:ext>
            </a:extLst>
          </p:cNvPr>
          <p:cNvSpPr txBox="1">
            <a:spLocks/>
          </p:cNvSpPr>
          <p:nvPr/>
        </p:nvSpPr>
        <p:spPr>
          <a:xfrm>
            <a:off x="5734616" y="294199"/>
            <a:ext cx="63928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Акселераторы Воронки. Итоги 2022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object 10">
            <a:extLst>
              <a:ext uri="{FF2B5EF4-FFF2-40B4-BE49-F238E27FC236}">
                <a16:creationId xmlns:a16="http://schemas.microsoft.com/office/drawing/2014/main" xmlns="" id="{9F04A824-BEE1-0666-76C4-C62C456DA5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358140"/>
            <a:ext cx="1147572" cy="528827"/>
          </a:xfrm>
          <a:prstGeom prst="rect">
            <a:avLst/>
          </a:prstGeom>
        </p:spPr>
      </p:pic>
      <p:sp>
        <p:nvSpPr>
          <p:cNvPr id="17" name="Круг: прозрачная заливка 16">
            <a:extLst>
              <a:ext uri="{FF2B5EF4-FFF2-40B4-BE49-F238E27FC236}">
                <a16:creationId xmlns:a16="http://schemas.microsoft.com/office/drawing/2014/main" xmlns="" id="{05B9A386-B6CE-302E-1FE4-66264C0C7926}"/>
              </a:ext>
            </a:extLst>
          </p:cNvPr>
          <p:cNvSpPr/>
          <p:nvPr/>
        </p:nvSpPr>
        <p:spPr>
          <a:xfrm>
            <a:off x="337889" y="3007148"/>
            <a:ext cx="2365438" cy="2309016"/>
          </a:xfrm>
          <a:prstGeom prst="donut">
            <a:avLst>
              <a:gd name="adj" fmla="val 6381"/>
            </a:avLst>
          </a:prstGeom>
          <a:solidFill>
            <a:srgbClr val="1D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B6780B-B9FB-CE83-9C3A-7A84C6ED092C}"/>
              </a:ext>
            </a:extLst>
          </p:cNvPr>
          <p:cNvSpPr txBox="1"/>
          <p:nvPr/>
        </p:nvSpPr>
        <p:spPr>
          <a:xfrm>
            <a:off x="1155558" y="3327839"/>
            <a:ext cx="7301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CBFC3B-AB07-8BE5-9E49-B1201F307CD0}"/>
              </a:ext>
            </a:extLst>
          </p:cNvPr>
          <p:cNvSpPr txBox="1"/>
          <p:nvPr/>
        </p:nvSpPr>
        <p:spPr>
          <a:xfrm>
            <a:off x="549602" y="4066504"/>
            <a:ext cx="1942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Проведено акселерационные программы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Круг: прозрачная заливка 19">
            <a:extLst>
              <a:ext uri="{FF2B5EF4-FFF2-40B4-BE49-F238E27FC236}">
                <a16:creationId xmlns:a16="http://schemas.microsoft.com/office/drawing/2014/main" xmlns="" id="{753FDDD6-59F2-B2F9-320A-A182A4BD41B2}"/>
              </a:ext>
            </a:extLst>
          </p:cNvPr>
          <p:cNvSpPr/>
          <p:nvPr/>
        </p:nvSpPr>
        <p:spPr>
          <a:xfrm>
            <a:off x="3369178" y="3007148"/>
            <a:ext cx="2365438" cy="2309016"/>
          </a:xfrm>
          <a:prstGeom prst="donut">
            <a:avLst>
              <a:gd name="adj" fmla="val 6381"/>
            </a:avLst>
          </a:prstGeom>
          <a:solidFill>
            <a:srgbClr val="5A5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Круг: прозрачная заливка 22">
            <a:extLst>
              <a:ext uri="{FF2B5EF4-FFF2-40B4-BE49-F238E27FC236}">
                <a16:creationId xmlns:a16="http://schemas.microsoft.com/office/drawing/2014/main" xmlns="" id="{CD29257D-944F-01A6-EEE1-53738FBE8888}"/>
              </a:ext>
            </a:extLst>
          </p:cNvPr>
          <p:cNvSpPr/>
          <p:nvPr/>
        </p:nvSpPr>
        <p:spPr>
          <a:xfrm>
            <a:off x="6476376" y="3007148"/>
            <a:ext cx="2365438" cy="2309016"/>
          </a:xfrm>
          <a:prstGeom prst="donut">
            <a:avLst>
              <a:gd name="adj" fmla="val 6381"/>
            </a:avLst>
          </a:prstGeom>
          <a:solidFill>
            <a:srgbClr val="FFB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Круг: прозрачная заливка 23">
            <a:extLst>
              <a:ext uri="{FF2B5EF4-FFF2-40B4-BE49-F238E27FC236}">
                <a16:creationId xmlns:a16="http://schemas.microsoft.com/office/drawing/2014/main" xmlns="" id="{6C8B56DD-6875-3365-53A3-EB88FE055777}"/>
              </a:ext>
            </a:extLst>
          </p:cNvPr>
          <p:cNvSpPr/>
          <p:nvPr/>
        </p:nvSpPr>
        <p:spPr>
          <a:xfrm>
            <a:off x="9583574" y="3007148"/>
            <a:ext cx="2365438" cy="2309016"/>
          </a:xfrm>
          <a:prstGeom prst="donut">
            <a:avLst>
              <a:gd name="adj" fmla="val 6381"/>
            </a:avLst>
          </a:prstGeom>
          <a:solidFill>
            <a:srgbClr val="A5A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298AB7-867C-10B3-8B43-5BCB2BEC7D51}"/>
              </a:ext>
            </a:extLst>
          </p:cNvPr>
          <p:cNvSpPr txBox="1"/>
          <p:nvPr/>
        </p:nvSpPr>
        <p:spPr>
          <a:xfrm>
            <a:off x="3720517" y="3327839"/>
            <a:ext cx="1675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7489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49EF0A-BAF0-08A9-6E7D-CC581AA8565E}"/>
              </a:ext>
            </a:extLst>
          </p:cNvPr>
          <p:cNvSpPr txBox="1"/>
          <p:nvPr/>
        </p:nvSpPr>
        <p:spPr>
          <a:xfrm>
            <a:off x="3661065" y="4066503"/>
            <a:ext cx="17944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продаж за время акселераторов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5A96093-15C8-52F4-5427-B2822524A881}"/>
              </a:ext>
            </a:extLst>
          </p:cNvPr>
          <p:cNvSpPr txBox="1"/>
          <p:nvPr/>
        </p:nvSpPr>
        <p:spPr>
          <a:xfrm>
            <a:off x="6809777" y="3327839"/>
            <a:ext cx="1698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13 984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0D52193-93D8-6898-B225-A0C4B94E1679}"/>
              </a:ext>
            </a:extLst>
          </p:cNvPr>
          <p:cNvSpPr txBox="1"/>
          <p:nvPr/>
        </p:nvSpPr>
        <p:spPr>
          <a:xfrm>
            <a:off x="6261773" y="4124348"/>
            <a:ext cx="2794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новых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клиентов за время акселераторов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5A7641-C4F8-5A9A-F1C2-13B816050954}"/>
              </a:ext>
            </a:extLst>
          </p:cNvPr>
          <p:cNvSpPr txBox="1"/>
          <p:nvPr/>
        </p:nvSpPr>
        <p:spPr>
          <a:xfrm>
            <a:off x="9893578" y="3235774"/>
            <a:ext cx="174542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</a:t>
            </a: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00900D9-719F-436C-8E61-A78651942B04}"/>
              </a:ext>
            </a:extLst>
          </p:cNvPr>
          <p:cNvSpPr txBox="1"/>
          <p:nvPr/>
        </p:nvSpPr>
        <p:spPr>
          <a:xfrm>
            <a:off x="9699441" y="4076092"/>
            <a:ext cx="2170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Увеличилась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выручка у команд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акселераторы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8CC4AAA-3617-504F-1890-1882AF5E60DA}"/>
              </a:ext>
            </a:extLst>
          </p:cNvPr>
          <p:cNvSpPr/>
          <p:nvPr/>
        </p:nvSpPr>
        <p:spPr>
          <a:xfrm>
            <a:off x="2531593" y="4215616"/>
            <a:ext cx="185060" cy="116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9E517D4-775B-9E24-E4C3-1CCADE27A038}"/>
              </a:ext>
            </a:extLst>
          </p:cNvPr>
          <p:cNvSpPr/>
          <p:nvPr/>
        </p:nvSpPr>
        <p:spPr>
          <a:xfrm>
            <a:off x="3355852" y="3989826"/>
            <a:ext cx="185060" cy="34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7187BE9-A983-F740-2A2D-48DC257E385B}"/>
              </a:ext>
            </a:extLst>
          </p:cNvPr>
          <p:cNvSpPr/>
          <p:nvPr/>
        </p:nvSpPr>
        <p:spPr>
          <a:xfrm>
            <a:off x="2562708" y="4102721"/>
            <a:ext cx="832178" cy="112896"/>
          </a:xfrm>
          <a:prstGeom prst="rect">
            <a:avLst/>
          </a:prstGeom>
          <a:solidFill>
            <a:srgbClr val="1D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7ABA1CF-881F-452C-5EE4-C28BE46DD023}"/>
              </a:ext>
            </a:extLst>
          </p:cNvPr>
          <p:cNvSpPr/>
          <p:nvPr/>
        </p:nvSpPr>
        <p:spPr>
          <a:xfrm>
            <a:off x="5553702" y="4008500"/>
            <a:ext cx="185060" cy="116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1C20E9C-0EA7-4FF6-6F04-D0B2B4FE44E3}"/>
              </a:ext>
            </a:extLst>
          </p:cNvPr>
          <p:cNvSpPr/>
          <p:nvPr/>
        </p:nvSpPr>
        <p:spPr>
          <a:xfrm>
            <a:off x="6460102" y="3989826"/>
            <a:ext cx="222284" cy="34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2FCB7F8-3A92-0823-029C-FE0CF54E656D}"/>
              </a:ext>
            </a:extLst>
          </p:cNvPr>
          <p:cNvSpPr/>
          <p:nvPr/>
        </p:nvSpPr>
        <p:spPr>
          <a:xfrm>
            <a:off x="9575893" y="3988271"/>
            <a:ext cx="222284" cy="34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66A0110-796F-B7AF-5A97-C05045ACACC7}"/>
              </a:ext>
            </a:extLst>
          </p:cNvPr>
          <p:cNvSpPr/>
          <p:nvPr/>
        </p:nvSpPr>
        <p:spPr>
          <a:xfrm>
            <a:off x="8717421" y="4091287"/>
            <a:ext cx="854631" cy="105307"/>
          </a:xfrm>
          <a:prstGeom prst="rect">
            <a:avLst/>
          </a:prstGeom>
          <a:solidFill>
            <a:srgbClr val="FFB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F75C674-A5C4-EA60-296C-00348C94676E}"/>
              </a:ext>
            </a:extLst>
          </p:cNvPr>
          <p:cNvSpPr/>
          <p:nvPr/>
        </p:nvSpPr>
        <p:spPr>
          <a:xfrm>
            <a:off x="8671525" y="4196594"/>
            <a:ext cx="185060" cy="116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xmlns="" id="{1A749EEA-003D-5953-633B-1CE3F5EBBA98}"/>
              </a:ext>
            </a:extLst>
          </p:cNvPr>
          <p:cNvSpPr/>
          <p:nvPr/>
        </p:nvSpPr>
        <p:spPr>
          <a:xfrm rot="5400000">
            <a:off x="3398332" y="4046835"/>
            <a:ext cx="221313" cy="232255"/>
          </a:xfrm>
          <a:prstGeom prst="triangle">
            <a:avLst/>
          </a:prstGeom>
          <a:solidFill>
            <a:srgbClr val="1D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xmlns="" id="{3C3F29EE-25C2-A9FB-D96F-973ED99076E1}"/>
              </a:ext>
            </a:extLst>
          </p:cNvPr>
          <p:cNvSpPr/>
          <p:nvPr/>
        </p:nvSpPr>
        <p:spPr>
          <a:xfrm rot="5400000">
            <a:off x="6485993" y="4054391"/>
            <a:ext cx="221313" cy="232255"/>
          </a:xfrm>
          <a:prstGeom prst="triangle">
            <a:avLst/>
          </a:prstGeom>
          <a:solidFill>
            <a:srgbClr val="5A5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xmlns="" id="{2230CB11-CA9F-ED55-43DB-DFAECD89134A}"/>
              </a:ext>
            </a:extLst>
          </p:cNvPr>
          <p:cNvSpPr/>
          <p:nvPr/>
        </p:nvSpPr>
        <p:spPr>
          <a:xfrm rot="5400000">
            <a:off x="9571393" y="4034069"/>
            <a:ext cx="221313" cy="232255"/>
          </a:xfrm>
          <a:prstGeom prst="triangle">
            <a:avLst/>
          </a:prstGeom>
          <a:solidFill>
            <a:srgbClr val="FFB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0C3B1D8-FFFA-5931-7283-30023FBB5AA2}"/>
              </a:ext>
            </a:extLst>
          </p:cNvPr>
          <p:cNvSpPr/>
          <p:nvPr/>
        </p:nvSpPr>
        <p:spPr>
          <a:xfrm>
            <a:off x="5591504" y="4119218"/>
            <a:ext cx="894576" cy="116006"/>
          </a:xfrm>
          <a:prstGeom prst="rect">
            <a:avLst/>
          </a:prstGeom>
          <a:solidFill>
            <a:srgbClr val="5A5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4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6D1320-CE6B-D676-92D9-94C12624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" y="0"/>
            <a:ext cx="12192000" cy="402335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B054C4B-D6E7-E46B-448D-95A7615FFF91}"/>
              </a:ext>
            </a:extLst>
          </p:cNvPr>
          <p:cNvSpPr/>
          <p:nvPr/>
        </p:nvSpPr>
        <p:spPr>
          <a:xfrm rot="5400000">
            <a:off x="4089991" y="-4089990"/>
            <a:ext cx="4024265" cy="12204248"/>
          </a:xfrm>
          <a:prstGeom prst="rect">
            <a:avLst/>
          </a:prstGeom>
          <a:solidFill>
            <a:srgbClr val="3695C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object 31">
            <a:extLst>
              <a:ext uri="{FF2B5EF4-FFF2-40B4-BE49-F238E27FC236}">
                <a16:creationId xmlns:a16="http://schemas.microsoft.com/office/drawing/2014/main" xmlns="" id="{420321ED-22CB-7E19-6D1D-BA3BFC8C71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543" y="190001"/>
            <a:ext cx="1326968" cy="6555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3F5966-0613-F373-E252-3CD72A1FD5CD}"/>
              </a:ext>
            </a:extLst>
          </p:cNvPr>
          <p:cNvSpPr txBox="1"/>
          <p:nvPr/>
        </p:nvSpPr>
        <p:spPr>
          <a:xfrm>
            <a:off x="12246" y="1377214"/>
            <a:ext cx="121797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 СОРЕВНОВАНИЕ, В КОТОРОМ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КОМАНДАМ НУЖНО ЗА КОРОТКОЕ ВРЕМЯ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РАЗРАБОТАТЬ ПРОТОТИП ПРОДУКТА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CDF9E8-801B-8A8F-A8E6-83BE557C1C4B}"/>
              </a:ext>
            </a:extLst>
          </p:cNvPr>
          <p:cNvSpPr txBox="1"/>
          <p:nvPr/>
        </p:nvSpPr>
        <p:spPr>
          <a:xfrm>
            <a:off x="5777049" y="19000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Хакатон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7CE50070-219F-BB60-1AB6-5A38AE3CEA02}"/>
              </a:ext>
            </a:extLst>
          </p:cNvPr>
          <p:cNvSpPr/>
          <p:nvPr/>
        </p:nvSpPr>
        <p:spPr>
          <a:xfrm>
            <a:off x="492850" y="3599795"/>
            <a:ext cx="1128848" cy="1015004"/>
          </a:xfrm>
          <a:custGeom>
            <a:avLst/>
            <a:gdLst/>
            <a:ahLst/>
            <a:cxnLst/>
            <a:rect l="l" t="t" r="r" b="b"/>
            <a:pathLst>
              <a:path w="914400" h="821689">
                <a:moveTo>
                  <a:pt x="457200" y="0"/>
                </a:moveTo>
                <a:lnTo>
                  <a:pt x="407415" y="2412"/>
                </a:lnTo>
                <a:lnTo>
                  <a:pt x="359155" y="9525"/>
                </a:lnTo>
                <a:lnTo>
                  <a:pt x="312673" y="20954"/>
                </a:lnTo>
                <a:lnTo>
                  <a:pt x="268350" y="36575"/>
                </a:lnTo>
                <a:lnTo>
                  <a:pt x="226440" y="56007"/>
                </a:lnTo>
                <a:lnTo>
                  <a:pt x="187197" y="79248"/>
                </a:lnTo>
                <a:lnTo>
                  <a:pt x="150875" y="105790"/>
                </a:lnTo>
                <a:lnTo>
                  <a:pt x="117855" y="135509"/>
                </a:lnTo>
                <a:lnTo>
                  <a:pt x="88264" y="168148"/>
                </a:lnTo>
                <a:lnTo>
                  <a:pt x="62483" y="203326"/>
                </a:lnTo>
                <a:lnTo>
                  <a:pt x="40639" y="241046"/>
                </a:lnTo>
                <a:lnTo>
                  <a:pt x="23367" y="280797"/>
                </a:lnTo>
                <a:lnTo>
                  <a:pt x="10540" y="322452"/>
                </a:lnTo>
                <a:lnTo>
                  <a:pt x="2666" y="365887"/>
                </a:lnTo>
                <a:lnTo>
                  <a:pt x="0" y="410590"/>
                </a:lnTo>
                <a:lnTo>
                  <a:pt x="2666" y="455295"/>
                </a:lnTo>
                <a:lnTo>
                  <a:pt x="10540" y="498728"/>
                </a:lnTo>
                <a:lnTo>
                  <a:pt x="23367" y="540385"/>
                </a:lnTo>
                <a:lnTo>
                  <a:pt x="40639" y="580136"/>
                </a:lnTo>
                <a:lnTo>
                  <a:pt x="62483" y="617854"/>
                </a:lnTo>
                <a:lnTo>
                  <a:pt x="88264" y="653034"/>
                </a:lnTo>
                <a:lnTo>
                  <a:pt x="117855" y="685673"/>
                </a:lnTo>
                <a:lnTo>
                  <a:pt x="150875" y="715390"/>
                </a:lnTo>
                <a:lnTo>
                  <a:pt x="187197" y="741934"/>
                </a:lnTo>
                <a:lnTo>
                  <a:pt x="226440" y="765175"/>
                </a:lnTo>
                <a:lnTo>
                  <a:pt x="268350" y="784605"/>
                </a:lnTo>
                <a:lnTo>
                  <a:pt x="312673" y="800226"/>
                </a:lnTo>
                <a:lnTo>
                  <a:pt x="359155" y="811657"/>
                </a:lnTo>
                <a:lnTo>
                  <a:pt x="407415" y="818769"/>
                </a:lnTo>
                <a:lnTo>
                  <a:pt x="457200" y="821182"/>
                </a:lnTo>
                <a:lnTo>
                  <a:pt x="506983" y="818769"/>
                </a:lnTo>
                <a:lnTo>
                  <a:pt x="555243" y="811657"/>
                </a:lnTo>
                <a:lnTo>
                  <a:pt x="601726" y="800226"/>
                </a:lnTo>
                <a:lnTo>
                  <a:pt x="646048" y="784605"/>
                </a:lnTo>
                <a:lnTo>
                  <a:pt x="687958" y="765175"/>
                </a:lnTo>
                <a:lnTo>
                  <a:pt x="727201" y="741934"/>
                </a:lnTo>
                <a:lnTo>
                  <a:pt x="763523" y="715390"/>
                </a:lnTo>
                <a:lnTo>
                  <a:pt x="796543" y="685673"/>
                </a:lnTo>
                <a:lnTo>
                  <a:pt x="826134" y="653034"/>
                </a:lnTo>
                <a:lnTo>
                  <a:pt x="851915" y="617854"/>
                </a:lnTo>
                <a:lnTo>
                  <a:pt x="873759" y="580136"/>
                </a:lnTo>
                <a:lnTo>
                  <a:pt x="891031" y="540385"/>
                </a:lnTo>
                <a:lnTo>
                  <a:pt x="903858" y="498728"/>
                </a:lnTo>
                <a:lnTo>
                  <a:pt x="911732" y="455295"/>
                </a:lnTo>
                <a:lnTo>
                  <a:pt x="914400" y="410590"/>
                </a:lnTo>
                <a:lnTo>
                  <a:pt x="911732" y="365887"/>
                </a:lnTo>
                <a:lnTo>
                  <a:pt x="903858" y="322452"/>
                </a:lnTo>
                <a:lnTo>
                  <a:pt x="891031" y="280797"/>
                </a:lnTo>
                <a:lnTo>
                  <a:pt x="873759" y="241046"/>
                </a:lnTo>
                <a:lnTo>
                  <a:pt x="851915" y="203326"/>
                </a:lnTo>
                <a:lnTo>
                  <a:pt x="826134" y="168148"/>
                </a:lnTo>
                <a:lnTo>
                  <a:pt x="796543" y="135509"/>
                </a:lnTo>
                <a:lnTo>
                  <a:pt x="763523" y="105790"/>
                </a:lnTo>
                <a:lnTo>
                  <a:pt x="727201" y="79248"/>
                </a:lnTo>
                <a:lnTo>
                  <a:pt x="687958" y="56007"/>
                </a:lnTo>
                <a:lnTo>
                  <a:pt x="646048" y="36575"/>
                </a:lnTo>
                <a:lnTo>
                  <a:pt x="601726" y="20954"/>
                </a:lnTo>
                <a:lnTo>
                  <a:pt x="555243" y="9525"/>
                </a:lnTo>
                <a:lnTo>
                  <a:pt x="506983" y="2412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2BD892-22FD-1ADA-FBBA-0560CF1671A1}"/>
              </a:ext>
            </a:extLst>
          </p:cNvPr>
          <p:cNvSpPr txBox="1"/>
          <p:nvPr/>
        </p:nvSpPr>
        <p:spPr>
          <a:xfrm>
            <a:off x="164644" y="5050229"/>
            <a:ext cx="178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Отраслевая задача, требующая решения в виде прототипа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object 16">
            <a:extLst>
              <a:ext uri="{FF2B5EF4-FFF2-40B4-BE49-F238E27FC236}">
                <a16:creationId xmlns:a16="http://schemas.microsoft.com/office/drawing/2014/main" xmlns="" id="{A1C84B44-9F40-9180-E3C5-B0E4497739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5136" y="3820524"/>
            <a:ext cx="684276" cy="5821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FB70EC-8A03-50D4-0FFE-9CCAF7DFC9E9}"/>
              </a:ext>
            </a:extLst>
          </p:cNvPr>
          <p:cNvSpPr txBox="1"/>
          <p:nvPr/>
        </p:nvSpPr>
        <p:spPr>
          <a:xfrm>
            <a:off x="2610084" y="5050916"/>
            <a:ext cx="1513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 на решение задачи 48 часов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0B0CC94-3F8F-3AF5-4E90-CC1510EADD21}"/>
              </a:ext>
            </a:extLst>
          </p:cNvPr>
          <p:cNvSpPr txBox="1"/>
          <p:nvPr/>
        </p:nvSpPr>
        <p:spPr>
          <a:xfrm>
            <a:off x="7172255" y="5004749"/>
            <a:ext cx="25282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«Курорты и туризм», «Цифровизация инфраструктуры города», «Биомедицина», «Образование»,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ФинТех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», «Строительство», «Агро» и пр.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177920D-6AA4-DAE1-B534-1860E2682455}"/>
              </a:ext>
            </a:extLst>
          </p:cNvPr>
          <p:cNvSpPr txBox="1"/>
          <p:nvPr/>
        </p:nvSpPr>
        <p:spPr>
          <a:xfrm>
            <a:off x="9774443" y="5004749"/>
            <a:ext cx="24337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Профиль: аналитики,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Дизайнеры,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Front/Back/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FullStack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разработчики,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Android / iOS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разработчики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1E1CCD5-5F1C-F125-99DA-6B7FD2DDAE06}"/>
              </a:ext>
            </a:extLst>
          </p:cNvPr>
          <p:cNvSpPr txBox="1"/>
          <p:nvPr/>
        </p:nvSpPr>
        <p:spPr>
          <a:xfrm>
            <a:off x="4655664" y="5035124"/>
            <a:ext cx="2242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ИТ-специалисты, студенты технических вузов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3 до 5 человек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xmlns="" id="{DF2416A1-A562-859F-1DA8-E4408FB01E3D}"/>
              </a:ext>
            </a:extLst>
          </p:cNvPr>
          <p:cNvSpPr/>
          <p:nvPr/>
        </p:nvSpPr>
        <p:spPr>
          <a:xfrm>
            <a:off x="2724112" y="3593206"/>
            <a:ext cx="1128848" cy="1015004"/>
          </a:xfrm>
          <a:custGeom>
            <a:avLst/>
            <a:gdLst/>
            <a:ahLst/>
            <a:cxnLst/>
            <a:rect l="l" t="t" r="r" b="b"/>
            <a:pathLst>
              <a:path w="914400" h="821689">
                <a:moveTo>
                  <a:pt x="457200" y="0"/>
                </a:moveTo>
                <a:lnTo>
                  <a:pt x="407415" y="2412"/>
                </a:lnTo>
                <a:lnTo>
                  <a:pt x="359155" y="9525"/>
                </a:lnTo>
                <a:lnTo>
                  <a:pt x="312673" y="20954"/>
                </a:lnTo>
                <a:lnTo>
                  <a:pt x="268350" y="36575"/>
                </a:lnTo>
                <a:lnTo>
                  <a:pt x="226440" y="56007"/>
                </a:lnTo>
                <a:lnTo>
                  <a:pt x="187197" y="79248"/>
                </a:lnTo>
                <a:lnTo>
                  <a:pt x="150875" y="105790"/>
                </a:lnTo>
                <a:lnTo>
                  <a:pt x="117855" y="135509"/>
                </a:lnTo>
                <a:lnTo>
                  <a:pt x="88264" y="168148"/>
                </a:lnTo>
                <a:lnTo>
                  <a:pt x="62483" y="203326"/>
                </a:lnTo>
                <a:lnTo>
                  <a:pt x="40639" y="241046"/>
                </a:lnTo>
                <a:lnTo>
                  <a:pt x="23367" y="280797"/>
                </a:lnTo>
                <a:lnTo>
                  <a:pt x="10540" y="322452"/>
                </a:lnTo>
                <a:lnTo>
                  <a:pt x="2666" y="365887"/>
                </a:lnTo>
                <a:lnTo>
                  <a:pt x="0" y="410590"/>
                </a:lnTo>
                <a:lnTo>
                  <a:pt x="2666" y="455295"/>
                </a:lnTo>
                <a:lnTo>
                  <a:pt x="10540" y="498728"/>
                </a:lnTo>
                <a:lnTo>
                  <a:pt x="23367" y="540385"/>
                </a:lnTo>
                <a:lnTo>
                  <a:pt x="40639" y="580136"/>
                </a:lnTo>
                <a:lnTo>
                  <a:pt x="62483" y="617854"/>
                </a:lnTo>
                <a:lnTo>
                  <a:pt x="88264" y="653034"/>
                </a:lnTo>
                <a:lnTo>
                  <a:pt x="117855" y="685673"/>
                </a:lnTo>
                <a:lnTo>
                  <a:pt x="150875" y="715390"/>
                </a:lnTo>
                <a:lnTo>
                  <a:pt x="187197" y="741934"/>
                </a:lnTo>
                <a:lnTo>
                  <a:pt x="226440" y="765175"/>
                </a:lnTo>
                <a:lnTo>
                  <a:pt x="268350" y="784605"/>
                </a:lnTo>
                <a:lnTo>
                  <a:pt x="312673" y="800226"/>
                </a:lnTo>
                <a:lnTo>
                  <a:pt x="359155" y="811657"/>
                </a:lnTo>
                <a:lnTo>
                  <a:pt x="407415" y="818769"/>
                </a:lnTo>
                <a:lnTo>
                  <a:pt x="457200" y="821182"/>
                </a:lnTo>
                <a:lnTo>
                  <a:pt x="506983" y="818769"/>
                </a:lnTo>
                <a:lnTo>
                  <a:pt x="555243" y="811657"/>
                </a:lnTo>
                <a:lnTo>
                  <a:pt x="601726" y="800226"/>
                </a:lnTo>
                <a:lnTo>
                  <a:pt x="646048" y="784605"/>
                </a:lnTo>
                <a:lnTo>
                  <a:pt x="687958" y="765175"/>
                </a:lnTo>
                <a:lnTo>
                  <a:pt x="727201" y="741934"/>
                </a:lnTo>
                <a:lnTo>
                  <a:pt x="763523" y="715390"/>
                </a:lnTo>
                <a:lnTo>
                  <a:pt x="796543" y="685673"/>
                </a:lnTo>
                <a:lnTo>
                  <a:pt x="826134" y="653034"/>
                </a:lnTo>
                <a:lnTo>
                  <a:pt x="851915" y="617854"/>
                </a:lnTo>
                <a:lnTo>
                  <a:pt x="873759" y="580136"/>
                </a:lnTo>
                <a:lnTo>
                  <a:pt x="891031" y="540385"/>
                </a:lnTo>
                <a:lnTo>
                  <a:pt x="903858" y="498728"/>
                </a:lnTo>
                <a:lnTo>
                  <a:pt x="911732" y="455295"/>
                </a:lnTo>
                <a:lnTo>
                  <a:pt x="914400" y="410590"/>
                </a:lnTo>
                <a:lnTo>
                  <a:pt x="911732" y="365887"/>
                </a:lnTo>
                <a:lnTo>
                  <a:pt x="903858" y="322452"/>
                </a:lnTo>
                <a:lnTo>
                  <a:pt x="891031" y="280797"/>
                </a:lnTo>
                <a:lnTo>
                  <a:pt x="873759" y="241046"/>
                </a:lnTo>
                <a:lnTo>
                  <a:pt x="851915" y="203326"/>
                </a:lnTo>
                <a:lnTo>
                  <a:pt x="826134" y="168148"/>
                </a:lnTo>
                <a:lnTo>
                  <a:pt x="796543" y="135509"/>
                </a:lnTo>
                <a:lnTo>
                  <a:pt x="763523" y="105790"/>
                </a:lnTo>
                <a:lnTo>
                  <a:pt x="727201" y="79248"/>
                </a:lnTo>
                <a:lnTo>
                  <a:pt x="687958" y="56007"/>
                </a:lnTo>
                <a:lnTo>
                  <a:pt x="646048" y="36575"/>
                </a:lnTo>
                <a:lnTo>
                  <a:pt x="601726" y="20954"/>
                </a:lnTo>
                <a:lnTo>
                  <a:pt x="555243" y="9525"/>
                </a:lnTo>
                <a:lnTo>
                  <a:pt x="506983" y="2412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xmlns="" id="{4FDC8A67-A520-30C8-688C-2F7D5C707032}"/>
              </a:ext>
            </a:extLst>
          </p:cNvPr>
          <p:cNvSpPr/>
          <p:nvPr/>
        </p:nvSpPr>
        <p:spPr>
          <a:xfrm>
            <a:off x="5174813" y="3593878"/>
            <a:ext cx="1128848" cy="1015004"/>
          </a:xfrm>
          <a:custGeom>
            <a:avLst/>
            <a:gdLst/>
            <a:ahLst/>
            <a:cxnLst/>
            <a:rect l="l" t="t" r="r" b="b"/>
            <a:pathLst>
              <a:path w="914400" h="821689">
                <a:moveTo>
                  <a:pt x="457200" y="0"/>
                </a:moveTo>
                <a:lnTo>
                  <a:pt x="407415" y="2412"/>
                </a:lnTo>
                <a:lnTo>
                  <a:pt x="359155" y="9525"/>
                </a:lnTo>
                <a:lnTo>
                  <a:pt x="312673" y="20954"/>
                </a:lnTo>
                <a:lnTo>
                  <a:pt x="268350" y="36575"/>
                </a:lnTo>
                <a:lnTo>
                  <a:pt x="226440" y="56007"/>
                </a:lnTo>
                <a:lnTo>
                  <a:pt x="187197" y="79248"/>
                </a:lnTo>
                <a:lnTo>
                  <a:pt x="150875" y="105790"/>
                </a:lnTo>
                <a:lnTo>
                  <a:pt x="117855" y="135509"/>
                </a:lnTo>
                <a:lnTo>
                  <a:pt x="88264" y="168148"/>
                </a:lnTo>
                <a:lnTo>
                  <a:pt x="62483" y="203326"/>
                </a:lnTo>
                <a:lnTo>
                  <a:pt x="40639" y="241046"/>
                </a:lnTo>
                <a:lnTo>
                  <a:pt x="23367" y="280797"/>
                </a:lnTo>
                <a:lnTo>
                  <a:pt x="10540" y="322452"/>
                </a:lnTo>
                <a:lnTo>
                  <a:pt x="2666" y="365887"/>
                </a:lnTo>
                <a:lnTo>
                  <a:pt x="0" y="410590"/>
                </a:lnTo>
                <a:lnTo>
                  <a:pt x="2666" y="455295"/>
                </a:lnTo>
                <a:lnTo>
                  <a:pt x="10540" y="498728"/>
                </a:lnTo>
                <a:lnTo>
                  <a:pt x="23367" y="540385"/>
                </a:lnTo>
                <a:lnTo>
                  <a:pt x="40639" y="580136"/>
                </a:lnTo>
                <a:lnTo>
                  <a:pt x="62483" y="617854"/>
                </a:lnTo>
                <a:lnTo>
                  <a:pt x="88264" y="653034"/>
                </a:lnTo>
                <a:lnTo>
                  <a:pt x="117855" y="685673"/>
                </a:lnTo>
                <a:lnTo>
                  <a:pt x="150875" y="715390"/>
                </a:lnTo>
                <a:lnTo>
                  <a:pt x="187197" y="741934"/>
                </a:lnTo>
                <a:lnTo>
                  <a:pt x="226440" y="765175"/>
                </a:lnTo>
                <a:lnTo>
                  <a:pt x="268350" y="784605"/>
                </a:lnTo>
                <a:lnTo>
                  <a:pt x="312673" y="800226"/>
                </a:lnTo>
                <a:lnTo>
                  <a:pt x="359155" y="811657"/>
                </a:lnTo>
                <a:lnTo>
                  <a:pt x="407415" y="818769"/>
                </a:lnTo>
                <a:lnTo>
                  <a:pt x="457200" y="821182"/>
                </a:lnTo>
                <a:lnTo>
                  <a:pt x="506983" y="818769"/>
                </a:lnTo>
                <a:lnTo>
                  <a:pt x="555243" y="811657"/>
                </a:lnTo>
                <a:lnTo>
                  <a:pt x="601726" y="800226"/>
                </a:lnTo>
                <a:lnTo>
                  <a:pt x="646048" y="784605"/>
                </a:lnTo>
                <a:lnTo>
                  <a:pt x="687958" y="765175"/>
                </a:lnTo>
                <a:lnTo>
                  <a:pt x="727201" y="741934"/>
                </a:lnTo>
                <a:lnTo>
                  <a:pt x="763523" y="715390"/>
                </a:lnTo>
                <a:lnTo>
                  <a:pt x="796543" y="685673"/>
                </a:lnTo>
                <a:lnTo>
                  <a:pt x="826134" y="653034"/>
                </a:lnTo>
                <a:lnTo>
                  <a:pt x="851915" y="617854"/>
                </a:lnTo>
                <a:lnTo>
                  <a:pt x="873759" y="580136"/>
                </a:lnTo>
                <a:lnTo>
                  <a:pt x="891031" y="540385"/>
                </a:lnTo>
                <a:lnTo>
                  <a:pt x="903858" y="498728"/>
                </a:lnTo>
                <a:lnTo>
                  <a:pt x="911732" y="455295"/>
                </a:lnTo>
                <a:lnTo>
                  <a:pt x="914400" y="410590"/>
                </a:lnTo>
                <a:lnTo>
                  <a:pt x="911732" y="365887"/>
                </a:lnTo>
                <a:lnTo>
                  <a:pt x="903858" y="322452"/>
                </a:lnTo>
                <a:lnTo>
                  <a:pt x="891031" y="280797"/>
                </a:lnTo>
                <a:lnTo>
                  <a:pt x="873759" y="241046"/>
                </a:lnTo>
                <a:lnTo>
                  <a:pt x="851915" y="203326"/>
                </a:lnTo>
                <a:lnTo>
                  <a:pt x="826134" y="168148"/>
                </a:lnTo>
                <a:lnTo>
                  <a:pt x="796543" y="135509"/>
                </a:lnTo>
                <a:lnTo>
                  <a:pt x="763523" y="105790"/>
                </a:lnTo>
                <a:lnTo>
                  <a:pt x="727201" y="79248"/>
                </a:lnTo>
                <a:lnTo>
                  <a:pt x="687958" y="56007"/>
                </a:lnTo>
                <a:lnTo>
                  <a:pt x="646048" y="36575"/>
                </a:lnTo>
                <a:lnTo>
                  <a:pt x="601726" y="20954"/>
                </a:lnTo>
                <a:lnTo>
                  <a:pt x="555243" y="9525"/>
                </a:lnTo>
                <a:lnTo>
                  <a:pt x="506983" y="2412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xmlns="" id="{C2681A5F-EB0B-C66E-4A14-48E26A6BFE14}"/>
              </a:ext>
            </a:extLst>
          </p:cNvPr>
          <p:cNvSpPr/>
          <p:nvPr/>
        </p:nvSpPr>
        <p:spPr>
          <a:xfrm>
            <a:off x="7804483" y="3586839"/>
            <a:ext cx="1128848" cy="1015004"/>
          </a:xfrm>
          <a:custGeom>
            <a:avLst/>
            <a:gdLst/>
            <a:ahLst/>
            <a:cxnLst/>
            <a:rect l="l" t="t" r="r" b="b"/>
            <a:pathLst>
              <a:path w="914400" h="821689">
                <a:moveTo>
                  <a:pt x="457200" y="0"/>
                </a:moveTo>
                <a:lnTo>
                  <a:pt x="407415" y="2412"/>
                </a:lnTo>
                <a:lnTo>
                  <a:pt x="359155" y="9525"/>
                </a:lnTo>
                <a:lnTo>
                  <a:pt x="312673" y="20954"/>
                </a:lnTo>
                <a:lnTo>
                  <a:pt x="268350" y="36575"/>
                </a:lnTo>
                <a:lnTo>
                  <a:pt x="226440" y="56007"/>
                </a:lnTo>
                <a:lnTo>
                  <a:pt x="187197" y="79248"/>
                </a:lnTo>
                <a:lnTo>
                  <a:pt x="150875" y="105790"/>
                </a:lnTo>
                <a:lnTo>
                  <a:pt x="117855" y="135509"/>
                </a:lnTo>
                <a:lnTo>
                  <a:pt x="88264" y="168148"/>
                </a:lnTo>
                <a:lnTo>
                  <a:pt x="62483" y="203326"/>
                </a:lnTo>
                <a:lnTo>
                  <a:pt x="40639" y="241046"/>
                </a:lnTo>
                <a:lnTo>
                  <a:pt x="23367" y="280797"/>
                </a:lnTo>
                <a:lnTo>
                  <a:pt x="10540" y="322452"/>
                </a:lnTo>
                <a:lnTo>
                  <a:pt x="2666" y="365887"/>
                </a:lnTo>
                <a:lnTo>
                  <a:pt x="0" y="410590"/>
                </a:lnTo>
                <a:lnTo>
                  <a:pt x="2666" y="455295"/>
                </a:lnTo>
                <a:lnTo>
                  <a:pt x="10540" y="498728"/>
                </a:lnTo>
                <a:lnTo>
                  <a:pt x="23367" y="540385"/>
                </a:lnTo>
                <a:lnTo>
                  <a:pt x="40639" y="580136"/>
                </a:lnTo>
                <a:lnTo>
                  <a:pt x="62483" y="617854"/>
                </a:lnTo>
                <a:lnTo>
                  <a:pt x="88264" y="653034"/>
                </a:lnTo>
                <a:lnTo>
                  <a:pt x="117855" y="685673"/>
                </a:lnTo>
                <a:lnTo>
                  <a:pt x="150875" y="715390"/>
                </a:lnTo>
                <a:lnTo>
                  <a:pt x="187197" y="741934"/>
                </a:lnTo>
                <a:lnTo>
                  <a:pt x="226440" y="765175"/>
                </a:lnTo>
                <a:lnTo>
                  <a:pt x="268350" y="784605"/>
                </a:lnTo>
                <a:lnTo>
                  <a:pt x="312673" y="800226"/>
                </a:lnTo>
                <a:lnTo>
                  <a:pt x="359155" y="811657"/>
                </a:lnTo>
                <a:lnTo>
                  <a:pt x="407415" y="818769"/>
                </a:lnTo>
                <a:lnTo>
                  <a:pt x="457200" y="821182"/>
                </a:lnTo>
                <a:lnTo>
                  <a:pt x="506983" y="818769"/>
                </a:lnTo>
                <a:lnTo>
                  <a:pt x="555243" y="811657"/>
                </a:lnTo>
                <a:lnTo>
                  <a:pt x="601726" y="800226"/>
                </a:lnTo>
                <a:lnTo>
                  <a:pt x="646048" y="784605"/>
                </a:lnTo>
                <a:lnTo>
                  <a:pt x="687958" y="765175"/>
                </a:lnTo>
                <a:lnTo>
                  <a:pt x="727201" y="741934"/>
                </a:lnTo>
                <a:lnTo>
                  <a:pt x="763523" y="715390"/>
                </a:lnTo>
                <a:lnTo>
                  <a:pt x="796543" y="685673"/>
                </a:lnTo>
                <a:lnTo>
                  <a:pt x="826134" y="653034"/>
                </a:lnTo>
                <a:lnTo>
                  <a:pt x="851915" y="617854"/>
                </a:lnTo>
                <a:lnTo>
                  <a:pt x="873759" y="580136"/>
                </a:lnTo>
                <a:lnTo>
                  <a:pt x="891031" y="540385"/>
                </a:lnTo>
                <a:lnTo>
                  <a:pt x="903858" y="498728"/>
                </a:lnTo>
                <a:lnTo>
                  <a:pt x="911732" y="455295"/>
                </a:lnTo>
                <a:lnTo>
                  <a:pt x="914400" y="410590"/>
                </a:lnTo>
                <a:lnTo>
                  <a:pt x="911732" y="365887"/>
                </a:lnTo>
                <a:lnTo>
                  <a:pt x="903858" y="322452"/>
                </a:lnTo>
                <a:lnTo>
                  <a:pt x="891031" y="280797"/>
                </a:lnTo>
                <a:lnTo>
                  <a:pt x="873759" y="241046"/>
                </a:lnTo>
                <a:lnTo>
                  <a:pt x="851915" y="203326"/>
                </a:lnTo>
                <a:lnTo>
                  <a:pt x="826134" y="168148"/>
                </a:lnTo>
                <a:lnTo>
                  <a:pt x="796543" y="135509"/>
                </a:lnTo>
                <a:lnTo>
                  <a:pt x="763523" y="105790"/>
                </a:lnTo>
                <a:lnTo>
                  <a:pt x="727201" y="79248"/>
                </a:lnTo>
                <a:lnTo>
                  <a:pt x="687958" y="56007"/>
                </a:lnTo>
                <a:lnTo>
                  <a:pt x="646048" y="36575"/>
                </a:lnTo>
                <a:lnTo>
                  <a:pt x="601726" y="20954"/>
                </a:lnTo>
                <a:lnTo>
                  <a:pt x="555243" y="9525"/>
                </a:lnTo>
                <a:lnTo>
                  <a:pt x="506983" y="2412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xmlns="" id="{8F8D011F-3F9D-6F4B-5694-D255445D8F6E}"/>
              </a:ext>
            </a:extLst>
          </p:cNvPr>
          <p:cNvSpPr/>
          <p:nvPr/>
        </p:nvSpPr>
        <p:spPr>
          <a:xfrm>
            <a:off x="10408862" y="3593206"/>
            <a:ext cx="1128848" cy="1015004"/>
          </a:xfrm>
          <a:custGeom>
            <a:avLst/>
            <a:gdLst/>
            <a:ahLst/>
            <a:cxnLst/>
            <a:rect l="l" t="t" r="r" b="b"/>
            <a:pathLst>
              <a:path w="914400" h="821689">
                <a:moveTo>
                  <a:pt x="457200" y="0"/>
                </a:moveTo>
                <a:lnTo>
                  <a:pt x="407415" y="2412"/>
                </a:lnTo>
                <a:lnTo>
                  <a:pt x="359155" y="9525"/>
                </a:lnTo>
                <a:lnTo>
                  <a:pt x="312673" y="20954"/>
                </a:lnTo>
                <a:lnTo>
                  <a:pt x="268350" y="36575"/>
                </a:lnTo>
                <a:lnTo>
                  <a:pt x="226440" y="56007"/>
                </a:lnTo>
                <a:lnTo>
                  <a:pt x="187197" y="79248"/>
                </a:lnTo>
                <a:lnTo>
                  <a:pt x="150875" y="105790"/>
                </a:lnTo>
                <a:lnTo>
                  <a:pt x="117855" y="135509"/>
                </a:lnTo>
                <a:lnTo>
                  <a:pt x="88264" y="168148"/>
                </a:lnTo>
                <a:lnTo>
                  <a:pt x="62483" y="203326"/>
                </a:lnTo>
                <a:lnTo>
                  <a:pt x="40639" y="241046"/>
                </a:lnTo>
                <a:lnTo>
                  <a:pt x="23367" y="280797"/>
                </a:lnTo>
                <a:lnTo>
                  <a:pt x="10540" y="322452"/>
                </a:lnTo>
                <a:lnTo>
                  <a:pt x="2666" y="365887"/>
                </a:lnTo>
                <a:lnTo>
                  <a:pt x="0" y="410590"/>
                </a:lnTo>
                <a:lnTo>
                  <a:pt x="2666" y="455295"/>
                </a:lnTo>
                <a:lnTo>
                  <a:pt x="10540" y="498728"/>
                </a:lnTo>
                <a:lnTo>
                  <a:pt x="23367" y="540385"/>
                </a:lnTo>
                <a:lnTo>
                  <a:pt x="40639" y="580136"/>
                </a:lnTo>
                <a:lnTo>
                  <a:pt x="62483" y="617854"/>
                </a:lnTo>
                <a:lnTo>
                  <a:pt x="88264" y="653034"/>
                </a:lnTo>
                <a:lnTo>
                  <a:pt x="117855" y="685673"/>
                </a:lnTo>
                <a:lnTo>
                  <a:pt x="150875" y="715390"/>
                </a:lnTo>
                <a:lnTo>
                  <a:pt x="187197" y="741934"/>
                </a:lnTo>
                <a:lnTo>
                  <a:pt x="226440" y="765175"/>
                </a:lnTo>
                <a:lnTo>
                  <a:pt x="268350" y="784605"/>
                </a:lnTo>
                <a:lnTo>
                  <a:pt x="312673" y="800226"/>
                </a:lnTo>
                <a:lnTo>
                  <a:pt x="359155" y="811657"/>
                </a:lnTo>
                <a:lnTo>
                  <a:pt x="407415" y="818769"/>
                </a:lnTo>
                <a:lnTo>
                  <a:pt x="457200" y="821182"/>
                </a:lnTo>
                <a:lnTo>
                  <a:pt x="506983" y="818769"/>
                </a:lnTo>
                <a:lnTo>
                  <a:pt x="555243" y="811657"/>
                </a:lnTo>
                <a:lnTo>
                  <a:pt x="601726" y="800226"/>
                </a:lnTo>
                <a:lnTo>
                  <a:pt x="646048" y="784605"/>
                </a:lnTo>
                <a:lnTo>
                  <a:pt x="687958" y="765175"/>
                </a:lnTo>
                <a:lnTo>
                  <a:pt x="727201" y="741934"/>
                </a:lnTo>
                <a:lnTo>
                  <a:pt x="763523" y="715390"/>
                </a:lnTo>
                <a:lnTo>
                  <a:pt x="796543" y="685673"/>
                </a:lnTo>
                <a:lnTo>
                  <a:pt x="826134" y="653034"/>
                </a:lnTo>
                <a:lnTo>
                  <a:pt x="851915" y="617854"/>
                </a:lnTo>
                <a:lnTo>
                  <a:pt x="873759" y="580136"/>
                </a:lnTo>
                <a:lnTo>
                  <a:pt x="891031" y="540385"/>
                </a:lnTo>
                <a:lnTo>
                  <a:pt x="903858" y="498728"/>
                </a:lnTo>
                <a:lnTo>
                  <a:pt x="911732" y="455295"/>
                </a:lnTo>
                <a:lnTo>
                  <a:pt x="914400" y="410590"/>
                </a:lnTo>
                <a:lnTo>
                  <a:pt x="911732" y="365887"/>
                </a:lnTo>
                <a:lnTo>
                  <a:pt x="903858" y="322452"/>
                </a:lnTo>
                <a:lnTo>
                  <a:pt x="891031" y="280797"/>
                </a:lnTo>
                <a:lnTo>
                  <a:pt x="873759" y="241046"/>
                </a:lnTo>
                <a:lnTo>
                  <a:pt x="851915" y="203326"/>
                </a:lnTo>
                <a:lnTo>
                  <a:pt x="826134" y="168148"/>
                </a:lnTo>
                <a:lnTo>
                  <a:pt x="796543" y="135509"/>
                </a:lnTo>
                <a:lnTo>
                  <a:pt x="763523" y="105790"/>
                </a:lnTo>
                <a:lnTo>
                  <a:pt x="727201" y="79248"/>
                </a:lnTo>
                <a:lnTo>
                  <a:pt x="687958" y="56007"/>
                </a:lnTo>
                <a:lnTo>
                  <a:pt x="646048" y="36575"/>
                </a:lnTo>
                <a:lnTo>
                  <a:pt x="601726" y="20954"/>
                </a:lnTo>
                <a:lnTo>
                  <a:pt x="555243" y="9525"/>
                </a:lnTo>
                <a:lnTo>
                  <a:pt x="506983" y="2412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D77F72B-3E94-9074-7932-B4CD5D9E26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95" y="3781587"/>
            <a:ext cx="566291" cy="56471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A006CEA-FBAD-F158-6DCD-D380DE73B6B9}"/>
              </a:ext>
            </a:extLst>
          </p:cNvPr>
          <p:cNvSpPr txBox="1"/>
          <p:nvPr/>
        </p:nvSpPr>
        <p:spPr>
          <a:xfrm>
            <a:off x="706509" y="4458789"/>
            <a:ext cx="861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Кейс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F30C626-1945-A69B-FB71-1AC6343CBDFD}"/>
              </a:ext>
            </a:extLst>
          </p:cNvPr>
          <p:cNvSpPr txBox="1"/>
          <p:nvPr/>
        </p:nvSpPr>
        <p:spPr>
          <a:xfrm>
            <a:off x="10417571" y="4453474"/>
            <a:ext cx="1147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Команда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object 21">
            <a:extLst>
              <a:ext uri="{FF2B5EF4-FFF2-40B4-BE49-F238E27FC236}">
                <a16:creationId xmlns:a16="http://schemas.microsoft.com/office/drawing/2014/main" xmlns="" id="{2FD83077-3359-F0D1-D4DB-B23FC5947FA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71850" y="3765430"/>
            <a:ext cx="588928" cy="5462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4C8F0CB-FA49-B201-84E7-6FDDE58247C8}"/>
              </a:ext>
            </a:extLst>
          </p:cNvPr>
          <p:cNvSpPr txBox="1"/>
          <p:nvPr/>
        </p:nvSpPr>
        <p:spPr>
          <a:xfrm>
            <a:off x="7871842" y="4449926"/>
            <a:ext cx="1061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Отрасли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C082D25-8708-35F9-AB02-2BBA517E368B}"/>
              </a:ext>
            </a:extLst>
          </p:cNvPr>
          <p:cNvSpPr txBox="1"/>
          <p:nvPr/>
        </p:nvSpPr>
        <p:spPr>
          <a:xfrm>
            <a:off x="5139577" y="4453917"/>
            <a:ext cx="1383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Участники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object 13">
            <a:extLst>
              <a:ext uri="{FF2B5EF4-FFF2-40B4-BE49-F238E27FC236}">
                <a16:creationId xmlns:a16="http://schemas.microsoft.com/office/drawing/2014/main" xmlns="" id="{01E2B9CE-FBF5-046B-CAE2-CBD189778B9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3104" y="3806462"/>
            <a:ext cx="472265" cy="481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37B4A30-5868-2C3F-FB5E-5A8DAFFE2E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64" y="3763024"/>
            <a:ext cx="587471" cy="58747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CFFED57-C2EB-CF8D-7F8C-46D9878194E7}"/>
              </a:ext>
            </a:extLst>
          </p:cNvPr>
          <p:cNvSpPr txBox="1"/>
          <p:nvPr/>
        </p:nvSpPr>
        <p:spPr>
          <a:xfrm>
            <a:off x="2857953" y="4453345"/>
            <a:ext cx="861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5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9136" y="5236464"/>
            <a:ext cx="204470" cy="228600"/>
          </a:xfrm>
          <a:custGeom>
            <a:avLst/>
            <a:gdLst/>
            <a:ahLst/>
            <a:cxnLst/>
            <a:rect l="l" t="t" r="r" b="b"/>
            <a:pathLst>
              <a:path w="204469" h="228600">
                <a:moveTo>
                  <a:pt x="204215" y="0"/>
                </a:moveTo>
                <a:lnTo>
                  <a:pt x="0" y="0"/>
                </a:lnTo>
                <a:lnTo>
                  <a:pt x="102107" y="228600"/>
                </a:lnTo>
                <a:lnTo>
                  <a:pt x="2042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0196" y="5244084"/>
            <a:ext cx="204470" cy="228600"/>
          </a:xfrm>
          <a:custGeom>
            <a:avLst/>
            <a:gdLst/>
            <a:ahLst/>
            <a:cxnLst/>
            <a:rect l="l" t="t" r="r" b="b"/>
            <a:pathLst>
              <a:path w="204470" h="228600">
                <a:moveTo>
                  <a:pt x="204215" y="0"/>
                </a:moveTo>
                <a:lnTo>
                  <a:pt x="0" y="0"/>
                </a:lnTo>
                <a:lnTo>
                  <a:pt x="102107" y="228599"/>
                </a:lnTo>
                <a:lnTo>
                  <a:pt x="20421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5707379"/>
            <a:ext cx="10633710" cy="11430"/>
          </a:xfrm>
          <a:custGeom>
            <a:avLst/>
            <a:gdLst/>
            <a:ahLst/>
            <a:cxnLst/>
            <a:rect l="l" t="t" r="r" b="b"/>
            <a:pathLst>
              <a:path w="10633710" h="11429">
                <a:moveTo>
                  <a:pt x="0" y="11315"/>
                </a:moveTo>
                <a:lnTo>
                  <a:pt x="10633456" y="0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6403" y="3192779"/>
            <a:ext cx="10209530" cy="6350"/>
          </a:xfrm>
          <a:custGeom>
            <a:avLst/>
            <a:gdLst/>
            <a:ahLst/>
            <a:cxnLst/>
            <a:rect l="l" t="t" r="r" b="b"/>
            <a:pathLst>
              <a:path w="10209530" h="6350">
                <a:moveTo>
                  <a:pt x="0" y="6096"/>
                </a:moveTo>
                <a:lnTo>
                  <a:pt x="10209530" y="0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91883" y="1696211"/>
            <a:ext cx="1186815" cy="1263650"/>
            <a:chOff x="6691883" y="1696211"/>
            <a:chExt cx="1186815" cy="1263650"/>
          </a:xfrm>
        </p:grpSpPr>
        <p:sp>
          <p:nvSpPr>
            <p:cNvPr id="7" name="object 7"/>
            <p:cNvSpPr/>
            <p:nvPr/>
          </p:nvSpPr>
          <p:spPr>
            <a:xfrm>
              <a:off x="7205471" y="2731008"/>
              <a:ext cx="204470" cy="228600"/>
            </a:xfrm>
            <a:custGeom>
              <a:avLst/>
              <a:gdLst/>
              <a:ahLst/>
              <a:cxnLst/>
              <a:rect l="l" t="t" r="r" b="b"/>
              <a:pathLst>
                <a:path w="204470" h="228600">
                  <a:moveTo>
                    <a:pt x="204216" y="0"/>
                  </a:moveTo>
                  <a:lnTo>
                    <a:pt x="0" y="0"/>
                  </a:lnTo>
                  <a:lnTo>
                    <a:pt x="102107" y="228600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6D6F9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1883" y="1696211"/>
              <a:ext cx="1186433" cy="11696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57415" y="1761743"/>
              <a:ext cx="1057910" cy="1041400"/>
            </a:xfrm>
            <a:custGeom>
              <a:avLst/>
              <a:gdLst/>
              <a:ahLst/>
              <a:cxnLst/>
              <a:rect l="l" t="t" r="r" b="b"/>
              <a:pathLst>
                <a:path w="1057909" h="1041400">
                  <a:moveTo>
                    <a:pt x="528827" y="0"/>
                  </a:moveTo>
                  <a:lnTo>
                    <a:pt x="480688" y="2127"/>
                  </a:lnTo>
                  <a:lnTo>
                    <a:pt x="433760" y="8386"/>
                  </a:lnTo>
                  <a:lnTo>
                    <a:pt x="388231" y="18593"/>
                  </a:lnTo>
                  <a:lnTo>
                    <a:pt x="344288" y="32564"/>
                  </a:lnTo>
                  <a:lnTo>
                    <a:pt x="302116" y="50115"/>
                  </a:lnTo>
                  <a:lnTo>
                    <a:pt x="261902" y="71063"/>
                  </a:lnTo>
                  <a:lnTo>
                    <a:pt x="223833" y="95224"/>
                  </a:lnTo>
                  <a:lnTo>
                    <a:pt x="188095" y="122413"/>
                  </a:lnTo>
                  <a:lnTo>
                    <a:pt x="154876" y="152447"/>
                  </a:lnTo>
                  <a:lnTo>
                    <a:pt x="124361" y="185143"/>
                  </a:lnTo>
                  <a:lnTo>
                    <a:pt x="96738" y="220315"/>
                  </a:lnTo>
                  <a:lnTo>
                    <a:pt x="72192" y="257781"/>
                  </a:lnTo>
                  <a:lnTo>
                    <a:pt x="50911" y="297357"/>
                  </a:lnTo>
                  <a:lnTo>
                    <a:pt x="33080" y="338858"/>
                  </a:lnTo>
                  <a:lnTo>
                    <a:pt x="18887" y="382102"/>
                  </a:lnTo>
                  <a:lnTo>
                    <a:pt x="8518" y="426903"/>
                  </a:lnTo>
                  <a:lnTo>
                    <a:pt x="2160" y="473079"/>
                  </a:lnTo>
                  <a:lnTo>
                    <a:pt x="0" y="520445"/>
                  </a:lnTo>
                  <a:lnTo>
                    <a:pt x="2160" y="567812"/>
                  </a:lnTo>
                  <a:lnTo>
                    <a:pt x="8518" y="613988"/>
                  </a:lnTo>
                  <a:lnTo>
                    <a:pt x="18887" y="658789"/>
                  </a:lnTo>
                  <a:lnTo>
                    <a:pt x="33080" y="702033"/>
                  </a:lnTo>
                  <a:lnTo>
                    <a:pt x="50911" y="743534"/>
                  </a:lnTo>
                  <a:lnTo>
                    <a:pt x="72192" y="783110"/>
                  </a:lnTo>
                  <a:lnTo>
                    <a:pt x="96738" y="820576"/>
                  </a:lnTo>
                  <a:lnTo>
                    <a:pt x="124361" y="855748"/>
                  </a:lnTo>
                  <a:lnTo>
                    <a:pt x="154876" y="888444"/>
                  </a:lnTo>
                  <a:lnTo>
                    <a:pt x="188095" y="918478"/>
                  </a:lnTo>
                  <a:lnTo>
                    <a:pt x="223833" y="945667"/>
                  </a:lnTo>
                  <a:lnTo>
                    <a:pt x="261902" y="969828"/>
                  </a:lnTo>
                  <a:lnTo>
                    <a:pt x="302116" y="990776"/>
                  </a:lnTo>
                  <a:lnTo>
                    <a:pt x="344288" y="1008327"/>
                  </a:lnTo>
                  <a:lnTo>
                    <a:pt x="388231" y="1022298"/>
                  </a:lnTo>
                  <a:lnTo>
                    <a:pt x="433760" y="1032505"/>
                  </a:lnTo>
                  <a:lnTo>
                    <a:pt x="480688" y="1038764"/>
                  </a:lnTo>
                  <a:lnTo>
                    <a:pt x="528827" y="1040891"/>
                  </a:lnTo>
                  <a:lnTo>
                    <a:pt x="576967" y="1038764"/>
                  </a:lnTo>
                  <a:lnTo>
                    <a:pt x="623895" y="1032505"/>
                  </a:lnTo>
                  <a:lnTo>
                    <a:pt x="669424" y="1022298"/>
                  </a:lnTo>
                  <a:lnTo>
                    <a:pt x="713367" y="1008327"/>
                  </a:lnTo>
                  <a:lnTo>
                    <a:pt x="755539" y="990776"/>
                  </a:lnTo>
                  <a:lnTo>
                    <a:pt x="795753" y="969828"/>
                  </a:lnTo>
                  <a:lnTo>
                    <a:pt x="833822" y="945667"/>
                  </a:lnTo>
                  <a:lnTo>
                    <a:pt x="869560" y="918478"/>
                  </a:lnTo>
                  <a:lnTo>
                    <a:pt x="902779" y="888444"/>
                  </a:lnTo>
                  <a:lnTo>
                    <a:pt x="933294" y="855748"/>
                  </a:lnTo>
                  <a:lnTo>
                    <a:pt x="960917" y="820576"/>
                  </a:lnTo>
                  <a:lnTo>
                    <a:pt x="985463" y="783110"/>
                  </a:lnTo>
                  <a:lnTo>
                    <a:pt x="1006744" y="743534"/>
                  </a:lnTo>
                  <a:lnTo>
                    <a:pt x="1024575" y="702033"/>
                  </a:lnTo>
                  <a:lnTo>
                    <a:pt x="1038768" y="658789"/>
                  </a:lnTo>
                  <a:lnTo>
                    <a:pt x="1049137" y="613988"/>
                  </a:lnTo>
                  <a:lnTo>
                    <a:pt x="1055495" y="567812"/>
                  </a:lnTo>
                  <a:lnTo>
                    <a:pt x="1057655" y="520445"/>
                  </a:lnTo>
                  <a:lnTo>
                    <a:pt x="1055495" y="473079"/>
                  </a:lnTo>
                  <a:lnTo>
                    <a:pt x="1049137" y="426903"/>
                  </a:lnTo>
                  <a:lnTo>
                    <a:pt x="1038768" y="382102"/>
                  </a:lnTo>
                  <a:lnTo>
                    <a:pt x="1024575" y="338858"/>
                  </a:lnTo>
                  <a:lnTo>
                    <a:pt x="1006744" y="297357"/>
                  </a:lnTo>
                  <a:lnTo>
                    <a:pt x="985463" y="257781"/>
                  </a:lnTo>
                  <a:lnTo>
                    <a:pt x="960917" y="220315"/>
                  </a:lnTo>
                  <a:lnTo>
                    <a:pt x="933294" y="185143"/>
                  </a:lnTo>
                  <a:lnTo>
                    <a:pt x="902779" y="152447"/>
                  </a:lnTo>
                  <a:lnTo>
                    <a:pt x="869560" y="122413"/>
                  </a:lnTo>
                  <a:lnTo>
                    <a:pt x="833822" y="95224"/>
                  </a:lnTo>
                  <a:lnTo>
                    <a:pt x="795753" y="71063"/>
                  </a:lnTo>
                  <a:lnTo>
                    <a:pt x="755539" y="50115"/>
                  </a:lnTo>
                  <a:lnTo>
                    <a:pt x="713367" y="32564"/>
                  </a:lnTo>
                  <a:lnTo>
                    <a:pt x="669424" y="18593"/>
                  </a:lnTo>
                  <a:lnTo>
                    <a:pt x="623895" y="8386"/>
                  </a:lnTo>
                  <a:lnTo>
                    <a:pt x="576967" y="2127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6D6F9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445490" y="1705326"/>
            <a:ext cx="1163955" cy="1148715"/>
            <a:chOff x="4445490" y="1705326"/>
            <a:chExt cx="1163955" cy="11487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5490" y="1705326"/>
              <a:ext cx="1163609" cy="11483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01895" y="1761743"/>
              <a:ext cx="1052830" cy="1038225"/>
            </a:xfrm>
            <a:custGeom>
              <a:avLst/>
              <a:gdLst/>
              <a:ahLst/>
              <a:cxnLst/>
              <a:rect l="l" t="t" r="r" b="b"/>
              <a:pathLst>
                <a:path w="1052829" h="1038225">
                  <a:moveTo>
                    <a:pt x="526288" y="0"/>
                  </a:moveTo>
                  <a:lnTo>
                    <a:pt x="470788" y="2793"/>
                  </a:lnTo>
                  <a:lnTo>
                    <a:pt x="416940" y="11175"/>
                  </a:lnTo>
                  <a:lnTo>
                    <a:pt x="364998" y="24891"/>
                  </a:lnTo>
                  <a:lnTo>
                    <a:pt x="315340" y="43433"/>
                  </a:lnTo>
                  <a:lnTo>
                    <a:pt x="268224" y="66547"/>
                  </a:lnTo>
                  <a:lnTo>
                    <a:pt x="223900" y="94106"/>
                  </a:lnTo>
                  <a:lnTo>
                    <a:pt x="182752" y="125729"/>
                  </a:lnTo>
                  <a:lnTo>
                    <a:pt x="145033" y="161289"/>
                  </a:lnTo>
                  <a:lnTo>
                    <a:pt x="110998" y="200151"/>
                  </a:lnTo>
                  <a:lnTo>
                    <a:pt x="80899" y="242315"/>
                  </a:lnTo>
                  <a:lnTo>
                    <a:pt x="55117" y="287400"/>
                  </a:lnTo>
                  <a:lnTo>
                    <a:pt x="33908" y="335152"/>
                  </a:lnTo>
                  <a:lnTo>
                    <a:pt x="17652" y="385317"/>
                  </a:lnTo>
                  <a:lnTo>
                    <a:pt x="6476" y="437514"/>
                  </a:lnTo>
                  <a:lnTo>
                    <a:pt x="762" y="491363"/>
                  </a:lnTo>
                  <a:lnTo>
                    <a:pt x="0" y="518921"/>
                  </a:lnTo>
                  <a:lnTo>
                    <a:pt x="762" y="546480"/>
                  </a:lnTo>
                  <a:lnTo>
                    <a:pt x="6476" y="600328"/>
                  </a:lnTo>
                  <a:lnTo>
                    <a:pt x="17652" y="652526"/>
                  </a:lnTo>
                  <a:lnTo>
                    <a:pt x="33908" y="702690"/>
                  </a:lnTo>
                  <a:lnTo>
                    <a:pt x="55117" y="750442"/>
                  </a:lnTo>
                  <a:lnTo>
                    <a:pt x="80899" y="795527"/>
                  </a:lnTo>
                  <a:lnTo>
                    <a:pt x="110998" y="837818"/>
                  </a:lnTo>
                  <a:lnTo>
                    <a:pt x="145033" y="876680"/>
                  </a:lnTo>
                  <a:lnTo>
                    <a:pt x="182752" y="912113"/>
                  </a:lnTo>
                  <a:lnTo>
                    <a:pt x="223900" y="943736"/>
                  </a:lnTo>
                  <a:lnTo>
                    <a:pt x="268224" y="971422"/>
                  </a:lnTo>
                  <a:lnTo>
                    <a:pt x="315340" y="994409"/>
                  </a:lnTo>
                  <a:lnTo>
                    <a:pt x="364998" y="1013078"/>
                  </a:lnTo>
                  <a:lnTo>
                    <a:pt x="416940" y="1026667"/>
                  </a:lnTo>
                  <a:lnTo>
                    <a:pt x="470788" y="1035050"/>
                  </a:lnTo>
                  <a:lnTo>
                    <a:pt x="526288" y="1037843"/>
                  </a:lnTo>
                  <a:lnTo>
                    <a:pt x="554227" y="1037208"/>
                  </a:lnTo>
                  <a:lnTo>
                    <a:pt x="608964" y="1031493"/>
                  </a:lnTo>
                  <a:lnTo>
                    <a:pt x="661796" y="1020444"/>
                  </a:lnTo>
                  <a:lnTo>
                    <a:pt x="712596" y="1004315"/>
                  </a:lnTo>
                  <a:lnTo>
                    <a:pt x="761111" y="983360"/>
                  </a:lnTo>
                  <a:lnTo>
                    <a:pt x="806957" y="958088"/>
                  </a:lnTo>
                  <a:lnTo>
                    <a:pt x="849756" y="928369"/>
                  </a:lnTo>
                  <a:lnTo>
                    <a:pt x="889126" y="894841"/>
                  </a:lnTo>
                  <a:lnTo>
                    <a:pt x="925067" y="857503"/>
                  </a:lnTo>
                  <a:lnTo>
                    <a:pt x="957071" y="816990"/>
                  </a:lnTo>
                  <a:lnTo>
                    <a:pt x="985138" y="773302"/>
                  </a:lnTo>
                  <a:lnTo>
                    <a:pt x="1008633" y="726820"/>
                  </a:lnTo>
                  <a:lnTo>
                    <a:pt x="1027429" y="677926"/>
                  </a:lnTo>
                  <a:lnTo>
                    <a:pt x="1041273" y="626744"/>
                  </a:lnTo>
                  <a:lnTo>
                    <a:pt x="1049654" y="573658"/>
                  </a:lnTo>
                  <a:lnTo>
                    <a:pt x="1052576" y="518921"/>
                  </a:lnTo>
                  <a:lnTo>
                    <a:pt x="1051814" y="491363"/>
                  </a:lnTo>
                  <a:lnTo>
                    <a:pt x="1046099" y="437514"/>
                  </a:lnTo>
                  <a:lnTo>
                    <a:pt x="1034923" y="385317"/>
                  </a:lnTo>
                  <a:lnTo>
                    <a:pt x="1018666" y="335152"/>
                  </a:lnTo>
                  <a:lnTo>
                    <a:pt x="997457" y="287400"/>
                  </a:lnTo>
                  <a:lnTo>
                    <a:pt x="971676" y="242315"/>
                  </a:lnTo>
                  <a:lnTo>
                    <a:pt x="941577" y="200151"/>
                  </a:lnTo>
                  <a:lnTo>
                    <a:pt x="907541" y="161289"/>
                  </a:lnTo>
                  <a:lnTo>
                    <a:pt x="869950" y="125729"/>
                  </a:lnTo>
                  <a:lnTo>
                    <a:pt x="828675" y="94106"/>
                  </a:lnTo>
                  <a:lnTo>
                    <a:pt x="784351" y="66547"/>
                  </a:lnTo>
                  <a:lnTo>
                    <a:pt x="737234" y="43433"/>
                  </a:lnTo>
                  <a:lnTo>
                    <a:pt x="687577" y="24891"/>
                  </a:lnTo>
                  <a:lnTo>
                    <a:pt x="635634" y="11175"/>
                  </a:lnTo>
                  <a:lnTo>
                    <a:pt x="581787" y="2793"/>
                  </a:lnTo>
                  <a:lnTo>
                    <a:pt x="526288" y="0"/>
                  </a:lnTo>
                  <a:close/>
                </a:path>
              </a:pathLst>
            </a:custGeom>
            <a:solidFill>
              <a:srgbClr val="489E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616195" y="1877567"/>
              <a:ext cx="824230" cy="798830"/>
            </a:xfrm>
            <a:custGeom>
              <a:avLst/>
              <a:gdLst/>
              <a:ahLst/>
              <a:cxnLst/>
              <a:rect l="l" t="t" r="r" b="b"/>
              <a:pathLst>
                <a:path w="824229" h="798830">
                  <a:moveTo>
                    <a:pt x="412114" y="0"/>
                  </a:moveTo>
                  <a:lnTo>
                    <a:pt x="368680" y="2286"/>
                  </a:lnTo>
                  <a:lnTo>
                    <a:pt x="326516" y="8636"/>
                  </a:lnTo>
                  <a:lnTo>
                    <a:pt x="285876" y="19050"/>
                  </a:lnTo>
                  <a:lnTo>
                    <a:pt x="247014" y="33274"/>
                  </a:lnTo>
                  <a:lnTo>
                    <a:pt x="210057" y="51308"/>
                  </a:lnTo>
                  <a:lnTo>
                    <a:pt x="175387" y="72390"/>
                  </a:lnTo>
                  <a:lnTo>
                    <a:pt x="143128" y="96774"/>
                  </a:lnTo>
                  <a:lnTo>
                    <a:pt x="113537" y="123952"/>
                  </a:lnTo>
                  <a:lnTo>
                    <a:pt x="86994" y="153924"/>
                  </a:lnTo>
                  <a:lnTo>
                    <a:pt x="63373" y="186309"/>
                  </a:lnTo>
                  <a:lnTo>
                    <a:pt x="43179" y="221107"/>
                  </a:lnTo>
                  <a:lnTo>
                    <a:pt x="26542" y="257810"/>
                  </a:lnTo>
                  <a:lnTo>
                    <a:pt x="13842" y="296291"/>
                  </a:lnTo>
                  <a:lnTo>
                    <a:pt x="5079" y="336423"/>
                  </a:lnTo>
                  <a:lnTo>
                    <a:pt x="634" y="377952"/>
                  </a:lnTo>
                  <a:lnTo>
                    <a:pt x="0" y="399161"/>
                  </a:lnTo>
                  <a:lnTo>
                    <a:pt x="634" y="420370"/>
                  </a:lnTo>
                  <a:lnTo>
                    <a:pt x="5079" y="461899"/>
                  </a:lnTo>
                  <a:lnTo>
                    <a:pt x="13842" y="501904"/>
                  </a:lnTo>
                  <a:lnTo>
                    <a:pt x="26542" y="540385"/>
                  </a:lnTo>
                  <a:lnTo>
                    <a:pt x="43179" y="577215"/>
                  </a:lnTo>
                  <a:lnTo>
                    <a:pt x="63373" y="612013"/>
                  </a:lnTo>
                  <a:lnTo>
                    <a:pt x="86994" y="644398"/>
                  </a:lnTo>
                  <a:lnTo>
                    <a:pt x="113537" y="674370"/>
                  </a:lnTo>
                  <a:lnTo>
                    <a:pt x="143128" y="701548"/>
                  </a:lnTo>
                  <a:lnTo>
                    <a:pt x="175387" y="725932"/>
                  </a:lnTo>
                  <a:lnTo>
                    <a:pt x="210057" y="747014"/>
                  </a:lnTo>
                  <a:lnTo>
                    <a:pt x="247014" y="764921"/>
                  </a:lnTo>
                  <a:lnTo>
                    <a:pt x="285876" y="779145"/>
                  </a:lnTo>
                  <a:lnTo>
                    <a:pt x="326516" y="789559"/>
                  </a:lnTo>
                  <a:lnTo>
                    <a:pt x="368680" y="796036"/>
                  </a:lnTo>
                  <a:lnTo>
                    <a:pt x="412114" y="798322"/>
                  </a:lnTo>
                  <a:lnTo>
                    <a:pt x="434086" y="797687"/>
                  </a:lnTo>
                  <a:lnTo>
                    <a:pt x="476757" y="793369"/>
                  </a:lnTo>
                  <a:lnTo>
                    <a:pt x="518287" y="784987"/>
                  </a:lnTo>
                  <a:lnTo>
                    <a:pt x="558164" y="772541"/>
                  </a:lnTo>
                  <a:lnTo>
                    <a:pt x="596011" y="756412"/>
                  </a:lnTo>
                  <a:lnTo>
                    <a:pt x="631825" y="736854"/>
                  </a:lnTo>
                  <a:lnTo>
                    <a:pt x="665352" y="714121"/>
                  </a:lnTo>
                  <a:lnTo>
                    <a:pt x="696213" y="688340"/>
                  </a:lnTo>
                  <a:lnTo>
                    <a:pt x="724407" y="659765"/>
                  </a:lnTo>
                  <a:lnTo>
                    <a:pt x="749553" y="628396"/>
                  </a:lnTo>
                  <a:lnTo>
                    <a:pt x="771525" y="594868"/>
                  </a:lnTo>
                  <a:lnTo>
                    <a:pt x="789813" y="559054"/>
                  </a:lnTo>
                  <a:lnTo>
                    <a:pt x="804544" y="521462"/>
                  </a:lnTo>
                  <a:lnTo>
                    <a:pt x="815339" y="482219"/>
                  </a:lnTo>
                  <a:lnTo>
                    <a:pt x="821943" y="441198"/>
                  </a:lnTo>
                  <a:lnTo>
                    <a:pt x="824229" y="399161"/>
                  </a:lnTo>
                  <a:lnTo>
                    <a:pt x="823721" y="377952"/>
                  </a:lnTo>
                  <a:lnTo>
                    <a:pt x="819276" y="336423"/>
                  </a:lnTo>
                  <a:lnTo>
                    <a:pt x="810513" y="296291"/>
                  </a:lnTo>
                  <a:lnTo>
                    <a:pt x="797687" y="257810"/>
                  </a:lnTo>
                  <a:lnTo>
                    <a:pt x="781050" y="221107"/>
                  </a:lnTo>
                  <a:lnTo>
                    <a:pt x="760856" y="186309"/>
                  </a:lnTo>
                  <a:lnTo>
                    <a:pt x="737362" y="153924"/>
                  </a:lnTo>
                  <a:lnTo>
                    <a:pt x="710691" y="123952"/>
                  </a:lnTo>
                  <a:lnTo>
                    <a:pt x="681101" y="96774"/>
                  </a:lnTo>
                  <a:lnTo>
                    <a:pt x="648842" y="72390"/>
                  </a:lnTo>
                  <a:lnTo>
                    <a:pt x="614171" y="51308"/>
                  </a:lnTo>
                  <a:lnTo>
                    <a:pt x="577341" y="33274"/>
                  </a:lnTo>
                  <a:lnTo>
                    <a:pt x="538352" y="19050"/>
                  </a:lnTo>
                  <a:lnTo>
                    <a:pt x="497713" y="8636"/>
                  </a:lnTo>
                  <a:lnTo>
                    <a:pt x="455549" y="2286"/>
                  </a:lnTo>
                  <a:lnTo>
                    <a:pt x="41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124455" y="1729739"/>
            <a:ext cx="1189990" cy="1632585"/>
            <a:chOff x="2124455" y="1729739"/>
            <a:chExt cx="1189990" cy="1632585"/>
          </a:xfrm>
        </p:grpSpPr>
        <p:sp>
          <p:nvSpPr>
            <p:cNvPr id="15" name="object 15"/>
            <p:cNvSpPr/>
            <p:nvPr/>
          </p:nvSpPr>
          <p:spPr>
            <a:xfrm>
              <a:off x="2639568" y="2741675"/>
              <a:ext cx="204470" cy="228600"/>
            </a:xfrm>
            <a:custGeom>
              <a:avLst/>
              <a:gdLst/>
              <a:ahLst/>
              <a:cxnLst/>
              <a:rect l="l" t="t" r="r" b="b"/>
              <a:pathLst>
                <a:path w="204469" h="228600">
                  <a:moveTo>
                    <a:pt x="204215" y="0"/>
                  </a:moveTo>
                  <a:lnTo>
                    <a:pt x="0" y="0"/>
                  </a:lnTo>
                  <a:lnTo>
                    <a:pt x="102107" y="228600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2E85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4455" y="1729739"/>
              <a:ext cx="1189482" cy="11468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96083" y="1801367"/>
              <a:ext cx="1049020" cy="1005840"/>
            </a:xfrm>
            <a:custGeom>
              <a:avLst/>
              <a:gdLst/>
              <a:ahLst/>
              <a:cxnLst/>
              <a:rect l="l" t="t" r="r" b="b"/>
              <a:pathLst>
                <a:path w="1049020" h="1005839">
                  <a:moveTo>
                    <a:pt x="524256" y="0"/>
                  </a:moveTo>
                  <a:lnTo>
                    <a:pt x="476534" y="2055"/>
                  </a:lnTo>
                  <a:lnTo>
                    <a:pt x="430014" y="8102"/>
                  </a:lnTo>
                  <a:lnTo>
                    <a:pt x="384880" y="17965"/>
                  </a:lnTo>
                  <a:lnTo>
                    <a:pt x="341317" y="31464"/>
                  </a:lnTo>
                  <a:lnTo>
                    <a:pt x="299510" y="48423"/>
                  </a:lnTo>
                  <a:lnTo>
                    <a:pt x="259644" y="68664"/>
                  </a:lnTo>
                  <a:lnTo>
                    <a:pt x="221904" y="92010"/>
                  </a:lnTo>
                  <a:lnTo>
                    <a:pt x="186475" y="118282"/>
                  </a:lnTo>
                  <a:lnTo>
                    <a:pt x="153543" y="147304"/>
                  </a:lnTo>
                  <a:lnTo>
                    <a:pt x="123291" y="178897"/>
                  </a:lnTo>
                  <a:lnTo>
                    <a:pt x="95905" y="212885"/>
                  </a:lnTo>
                  <a:lnTo>
                    <a:pt x="71571" y="249089"/>
                  </a:lnTo>
                  <a:lnTo>
                    <a:pt x="50473" y="287332"/>
                  </a:lnTo>
                  <a:lnTo>
                    <a:pt x="32796" y="327437"/>
                  </a:lnTo>
                  <a:lnTo>
                    <a:pt x="18725" y="369226"/>
                  </a:lnTo>
                  <a:lnTo>
                    <a:pt x="8445" y="412521"/>
                  </a:lnTo>
                  <a:lnTo>
                    <a:pt x="2142" y="457144"/>
                  </a:lnTo>
                  <a:lnTo>
                    <a:pt x="0" y="502920"/>
                  </a:lnTo>
                  <a:lnTo>
                    <a:pt x="2142" y="548695"/>
                  </a:lnTo>
                  <a:lnTo>
                    <a:pt x="8445" y="593318"/>
                  </a:lnTo>
                  <a:lnTo>
                    <a:pt x="18725" y="636613"/>
                  </a:lnTo>
                  <a:lnTo>
                    <a:pt x="32796" y="678402"/>
                  </a:lnTo>
                  <a:lnTo>
                    <a:pt x="50473" y="718507"/>
                  </a:lnTo>
                  <a:lnTo>
                    <a:pt x="71571" y="756750"/>
                  </a:lnTo>
                  <a:lnTo>
                    <a:pt x="95905" y="792954"/>
                  </a:lnTo>
                  <a:lnTo>
                    <a:pt x="123291" y="826942"/>
                  </a:lnTo>
                  <a:lnTo>
                    <a:pt x="153543" y="858535"/>
                  </a:lnTo>
                  <a:lnTo>
                    <a:pt x="186475" y="887557"/>
                  </a:lnTo>
                  <a:lnTo>
                    <a:pt x="221904" y="913829"/>
                  </a:lnTo>
                  <a:lnTo>
                    <a:pt x="259644" y="937175"/>
                  </a:lnTo>
                  <a:lnTo>
                    <a:pt x="299510" y="957416"/>
                  </a:lnTo>
                  <a:lnTo>
                    <a:pt x="341317" y="974375"/>
                  </a:lnTo>
                  <a:lnTo>
                    <a:pt x="384880" y="987874"/>
                  </a:lnTo>
                  <a:lnTo>
                    <a:pt x="430014" y="997737"/>
                  </a:lnTo>
                  <a:lnTo>
                    <a:pt x="476534" y="1003784"/>
                  </a:lnTo>
                  <a:lnTo>
                    <a:pt x="524256" y="1005840"/>
                  </a:lnTo>
                  <a:lnTo>
                    <a:pt x="571977" y="1003784"/>
                  </a:lnTo>
                  <a:lnTo>
                    <a:pt x="618497" y="997737"/>
                  </a:lnTo>
                  <a:lnTo>
                    <a:pt x="663631" y="987874"/>
                  </a:lnTo>
                  <a:lnTo>
                    <a:pt x="707194" y="974375"/>
                  </a:lnTo>
                  <a:lnTo>
                    <a:pt x="749001" y="957416"/>
                  </a:lnTo>
                  <a:lnTo>
                    <a:pt x="788867" y="937175"/>
                  </a:lnTo>
                  <a:lnTo>
                    <a:pt x="826607" y="913829"/>
                  </a:lnTo>
                  <a:lnTo>
                    <a:pt x="862036" y="887557"/>
                  </a:lnTo>
                  <a:lnTo>
                    <a:pt x="894969" y="858535"/>
                  </a:lnTo>
                  <a:lnTo>
                    <a:pt x="925220" y="826942"/>
                  </a:lnTo>
                  <a:lnTo>
                    <a:pt x="952606" y="792954"/>
                  </a:lnTo>
                  <a:lnTo>
                    <a:pt x="976940" y="756750"/>
                  </a:lnTo>
                  <a:lnTo>
                    <a:pt x="998038" y="718507"/>
                  </a:lnTo>
                  <a:lnTo>
                    <a:pt x="1015715" y="678402"/>
                  </a:lnTo>
                  <a:lnTo>
                    <a:pt x="1029786" y="636613"/>
                  </a:lnTo>
                  <a:lnTo>
                    <a:pt x="1040066" y="593318"/>
                  </a:lnTo>
                  <a:lnTo>
                    <a:pt x="1046369" y="548695"/>
                  </a:lnTo>
                  <a:lnTo>
                    <a:pt x="1048512" y="502920"/>
                  </a:lnTo>
                  <a:lnTo>
                    <a:pt x="1046369" y="457144"/>
                  </a:lnTo>
                  <a:lnTo>
                    <a:pt x="1040066" y="412521"/>
                  </a:lnTo>
                  <a:lnTo>
                    <a:pt x="1029786" y="369226"/>
                  </a:lnTo>
                  <a:lnTo>
                    <a:pt x="1015715" y="327437"/>
                  </a:lnTo>
                  <a:lnTo>
                    <a:pt x="998038" y="287332"/>
                  </a:lnTo>
                  <a:lnTo>
                    <a:pt x="976940" y="249089"/>
                  </a:lnTo>
                  <a:lnTo>
                    <a:pt x="952606" y="212885"/>
                  </a:lnTo>
                  <a:lnTo>
                    <a:pt x="925220" y="178897"/>
                  </a:lnTo>
                  <a:lnTo>
                    <a:pt x="894969" y="147304"/>
                  </a:lnTo>
                  <a:lnTo>
                    <a:pt x="862036" y="118282"/>
                  </a:lnTo>
                  <a:lnTo>
                    <a:pt x="826607" y="92010"/>
                  </a:lnTo>
                  <a:lnTo>
                    <a:pt x="788867" y="68664"/>
                  </a:lnTo>
                  <a:lnTo>
                    <a:pt x="749001" y="48423"/>
                  </a:lnTo>
                  <a:lnTo>
                    <a:pt x="707194" y="31464"/>
                  </a:lnTo>
                  <a:lnTo>
                    <a:pt x="663631" y="17965"/>
                  </a:lnTo>
                  <a:lnTo>
                    <a:pt x="618497" y="8102"/>
                  </a:lnTo>
                  <a:lnTo>
                    <a:pt x="571977" y="2055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2E85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196083" y="1801367"/>
              <a:ext cx="1049020" cy="1005840"/>
            </a:xfrm>
            <a:custGeom>
              <a:avLst/>
              <a:gdLst/>
              <a:ahLst/>
              <a:cxnLst/>
              <a:rect l="l" t="t" r="r" b="b"/>
              <a:pathLst>
                <a:path w="1049020" h="1005839">
                  <a:moveTo>
                    <a:pt x="0" y="502920"/>
                  </a:moveTo>
                  <a:lnTo>
                    <a:pt x="2142" y="457144"/>
                  </a:lnTo>
                  <a:lnTo>
                    <a:pt x="8445" y="412521"/>
                  </a:lnTo>
                  <a:lnTo>
                    <a:pt x="18725" y="369226"/>
                  </a:lnTo>
                  <a:lnTo>
                    <a:pt x="32796" y="327437"/>
                  </a:lnTo>
                  <a:lnTo>
                    <a:pt x="50473" y="287332"/>
                  </a:lnTo>
                  <a:lnTo>
                    <a:pt x="71571" y="249089"/>
                  </a:lnTo>
                  <a:lnTo>
                    <a:pt x="95905" y="212885"/>
                  </a:lnTo>
                  <a:lnTo>
                    <a:pt x="123291" y="178897"/>
                  </a:lnTo>
                  <a:lnTo>
                    <a:pt x="153543" y="147304"/>
                  </a:lnTo>
                  <a:lnTo>
                    <a:pt x="186475" y="118282"/>
                  </a:lnTo>
                  <a:lnTo>
                    <a:pt x="221904" y="92010"/>
                  </a:lnTo>
                  <a:lnTo>
                    <a:pt x="259644" y="68664"/>
                  </a:lnTo>
                  <a:lnTo>
                    <a:pt x="299510" y="48423"/>
                  </a:lnTo>
                  <a:lnTo>
                    <a:pt x="341317" y="31464"/>
                  </a:lnTo>
                  <a:lnTo>
                    <a:pt x="384880" y="17965"/>
                  </a:lnTo>
                  <a:lnTo>
                    <a:pt x="430014" y="8102"/>
                  </a:lnTo>
                  <a:lnTo>
                    <a:pt x="476534" y="2055"/>
                  </a:lnTo>
                  <a:lnTo>
                    <a:pt x="524256" y="0"/>
                  </a:lnTo>
                  <a:lnTo>
                    <a:pt x="571977" y="2055"/>
                  </a:lnTo>
                  <a:lnTo>
                    <a:pt x="618497" y="8102"/>
                  </a:lnTo>
                  <a:lnTo>
                    <a:pt x="663631" y="17965"/>
                  </a:lnTo>
                  <a:lnTo>
                    <a:pt x="707194" y="31464"/>
                  </a:lnTo>
                  <a:lnTo>
                    <a:pt x="749001" y="48423"/>
                  </a:lnTo>
                  <a:lnTo>
                    <a:pt x="788867" y="68664"/>
                  </a:lnTo>
                  <a:lnTo>
                    <a:pt x="826607" y="92010"/>
                  </a:lnTo>
                  <a:lnTo>
                    <a:pt x="862036" y="118282"/>
                  </a:lnTo>
                  <a:lnTo>
                    <a:pt x="894969" y="147304"/>
                  </a:lnTo>
                  <a:lnTo>
                    <a:pt x="925220" y="178897"/>
                  </a:lnTo>
                  <a:lnTo>
                    <a:pt x="952606" y="212885"/>
                  </a:lnTo>
                  <a:lnTo>
                    <a:pt x="976940" y="249089"/>
                  </a:lnTo>
                  <a:lnTo>
                    <a:pt x="998038" y="287332"/>
                  </a:lnTo>
                  <a:lnTo>
                    <a:pt x="1015715" y="327437"/>
                  </a:lnTo>
                  <a:lnTo>
                    <a:pt x="1029786" y="369226"/>
                  </a:lnTo>
                  <a:lnTo>
                    <a:pt x="1040066" y="412521"/>
                  </a:lnTo>
                  <a:lnTo>
                    <a:pt x="1046369" y="457144"/>
                  </a:lnTo>
                  <a:lnTo>
                    <a:pt x="1048512" y="502920"/>
                  </a:lnTo>
                  <a:lnTo>
                    <a:pt x="1046369" y="548695"/>
                  </a:lnTo>
                  <a:lnTo>
                    <a:pt x="1040066" y="593318"/>
                  </a:lnTo>
                  <a:lnTo>
                    <a:pt x="1029786" y="636613"/>
                  </a:lnTo>
                  <a:lnTo>
                    <a:pt x="1015715" y="678402"/>
                  </a:lnTo>
                  <a:lnTo>
                    <a:pt x="998038" y="718507"/>
                  </a:lnTo>
                  <a:lnTo>
                    <a:pt x="976940" y="756750"/>
                  </a:lnTo>
                  <a:lnTo>
                    <a:pt x="952606" y="792954"/>
                  </a:lnTo>
                  <a:lnTo>
                    <a:pt x="925220" y="826942"/>
                  </a:lnTo>
                  <a:lnTo>
                    <a:pt x="894969" y="858535"/>
                  </a:lnTo>
                  <a:lnTo>
                    <a:pt x="862036" y="887557"/>
                  </a:lnTo>
                  <a:lnTo>
                    <a:pt x="826607" y="913829"/>
                  </a:lnTo>
                  <a:lnTo>
                    <a:pt x="788867" y="937175"/>
                  </a:lnTo>
                  <a:lnTo>
                    <a:pt x="749001" y="957416"/>
                  </a:lnTo>
                  <a:lnTo>
                    <a:pt x="707194" y="974375"/>
                  </a:lnTo>
                  <a:lnTo>
                    <a:pt x="663631" y="987874"/>
                  </a:lnTo>
                  <a:lnTo>
                    <a:pt x="618497" y="997737"/>
                  </a:lnTo>
                  <a:lnTo>
                    <a:pt x="571977" y="1003784"/>
                  </a:lnTo>
                  <a:lnTo>
                    <a:pt x="524256" y="1005840"/>
                  </a:lnTo>
                  <a:lnTo>
                    <a:pt x="476534" y="1003784"/>
                  </a:lnTo>
                  <a:lnTo>
                    <a:pt x="430014" y="997737"/>
                  </a:lnTo>
                  <a:lnTo>
                    <a:pt x="384880" y="987874"/>
                  </a:lnTo>
                  <a:lnTo>
                    <a:pt x="341317" y="974375"/>
                  </a:lnTo>
                  <a:lnTo>
                    <a:pt x="299510" y="957416"/>
                  </a:lnTo>
                  <a:lnTo>
                    <a:pt x="259644" y="937175"/>
                  </a:lnTo>
                  <a:lnTo>
                    <a:pt x="221904" y="913829"/>
                  </a:lnTo>
                  <a:lnTo>
                    <a:pt x="186475" y="887557"/>
                  </a:lnTo>
                  <a:lnTo>
                    <a:pt x="153543" y="858535"/>
                  </a:lnTo>
                  <a:lnTo>
                    <a:pt x="123291" y="826942"/>
                  </a:lnTo>
                  <a:lnTo>
                    <a:pt x="95905" y="792954"/>
                  </a:lnTo>
                  <a:lnTo>
                    <a:pt x="71571" y="756750"/>
                  </a:lnTo>
                  <a:lnTo>
                    <a:pt x="50473" y="718507"/>
                  </a:lnTo>
                  <a:lnTo>
                    <a:pt x="32796" y="678402"/>
                  </a:lnTo>
                  <a:lnTo>
                    <a:pt x="18725" y="636613"/>
                  </a:lnTo>
                  <a:lnTo>
                    <a:pt x="8445" y="593318"/>
                  </a:lnTo>
                  <a:lnTo>
                    <a:pt x="2142" y="548695"/>
                  </a:lnTo>
                  <a:lnTo>
                    <a:pt x="0" y="502920"/>
                  </a:lnTo>
                  <a:close/>
                </a:path>
              </a:pathLst>
            </a:custGeom>
            <a:ln w="12700">
              <a:solidFill>
                <a:srgbClr val="2E85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61843" y="3002279"/>
              <a:ext cx="358140" cy="353695"/>
            </a:xfrm>
            <a:custGeom>
              <a:avLst/>
              <a:gdLst/>
              <a:ahLst/>
              <a:cxnLst/>
              <a:rect l="l" t="t" r="r" b="b"/>
              <a:pathLst>
                <a:path w="358139" h="353695">
                  <a:moveTo>
                    <a:pt x="179069" y="0"/>
                  </a:moveTo>
                  <a:lnTo>
                    <a:pt x="131453" y="6312"/>
                  </a:lnTo>
                  <a:lnTo>
                    <a:pt x="88674" y="24129"/>
                  </a:lnTo>
                  <a:lnTo>
                    <a:pt x="52435" y="51768"/>
                  </a:lnTo>
                  <a:lnTo>
                    <a:pt x="24440" y="87545"/>
                  </a:lnTo>
                  <a:lnTo>
                    <a:pt x="6394" y="129778"/>
                  </a:lnTo>
                  <a:lnTo>
                    <a:pt x="0" y="176784"/>
                  </a:lnTo>
                  <a:lnTo>
                    <a:pt x="6394" y="223789"/>
                  </a:lnTo>
                  <a:lnTo>
                    <a:pt x="24440" y="266022"/>
                  </a:lnTo>
                  <a:lnTo>
                    <a:pt x="52435" y="301799"/>
                  </a:lnTo>
                  <a:lnTo>
                    <a:pt x="88674" y="329438"/>
                  </a:lnTo>
                  <a:lnTo>
                    <a:pt x="131453" y="347255"/>
                  </a:lnTo>
                  <a:lnTo>
                    <a:pt x="179069" y="353568"/>
                  </a:lnTo>
                  <a:lnTo>
                    <a:pt x="226686" y="347255"/>
                  </a:lnTo>
                  <a:lnTo>
                    <a:pt x="269465" y="329438"/>
                  </a:lnTo>
                  <a:lnTo>
                    <a:pt x="305704" y="301799"/>
                  </a:lnTo>
                  <a:lnTo>
                    <a:pt x="333699" y="266022"/>
                  </a:lnTo>
                  <a:lnTo>
                    <a:pt x="351745" y="223789"/>
                  </a:lnTo>
                  <a:lnTo>
                    <a:pt x="358139" y="176784"/>
                  </a:lnTo>
                  <a:lnTo>
                    <a:pt x="351745" y="129778"/>
                  </a:lnTo>
                  <a:lnTo>
                    <a:pt x="333699" y="87545"/>
                  </a:lnTo>
                  <a:lnTo>
                    <a:pt x="305704" y="51768"/>
                  </a:lnTo>
                  <a:lnTo>
                    <a:pt x="269465" y="24129"/>
                  </a:lnTo>
                  <a:lnTo>
                    <a:pt x="226686" y="6312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2E85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561843" y="3002279"/>
              <a:ext cx="358140" cy="353695"/>
            </a:xfrm>
            <a:custGeom>
              <a:avLst/>
              <a:gdLst/>
              <a:ahLst/>
              <a:cxnLst/>
              <a:rect l="l" t="t" r="r" b="b"/>
              <a:pathLst>
                <a:path w="358139" h="353695">
                  <a:moveTo>
                    <a:pt x="0" y="176784"/>
                  </a:moveTo>
                  <a:lnTo>
                    <a:pt x="6394" y="129778"/>
                  </a:lnTo>
                  <a:lnTo>
                    <a:pt x="24440" y="87545"/>
                  </a:lnTo>
                  <a:lnTo>
                    <a:pt x="52435" y="51768"/>
                  </a:lnTo>
                  <a:lnTo>
                    <a:pt x="88674" y="24129"/>
                  </a:lnTo>
                  <a:lnTo>
                    <a:pt x="131453" y="6312"/>
                  </a:lnTo>
                  <a:lnTo>
                    <a:pt x="179069" y="0"/>
                  </a:lnTo>
                  <a:lnTo>
                    <a:pt x="226686" y="6312"/>
                  </a:lnTo>
                  <a:lnTo>
                    <a:pt x="269465" y="24129"/>
                  </a:lnTo>
                  <a:lnTo>
                    <a:pt x="305704" y="51768"/>
                  </a:lnTo>
                  <a:lnTo>
                    <a:pt x="333699" y="87545"/>
                  </a:lnTo>
                  <a:lnTo>
                    <a:pt x="351745" y="129778"/>
                  </a:lnTo>
                  <a:lnTo>
                    <a:pt x="358139" y="176784"/>
                  </a:lnTo>
                  <a:lnTo>
                    <a:pt x="351745" y="223789"/>
                  </a:lnTo>
                  <a:lnTo>
                    <a:pt x="333699" y="266022"/>
                  </a:lnTo>
                  <a:lnTo>
                    <a:pt x="305704" y="301799"/>
                  </a:lnTo>
                  <a:lnTo>
                    <a:pt x="269465" y="329438"/>
                  </a:lnTo>
                  <a:lnTo>
                    <a:pt x="226686" y="347255"/>
                  </a:lnTo>
                  <a:lnTo>
                    <a:pt x="179069" y="353568"/>
                  </a:lnTo>
                  <a:lnTo>
                    <a:pt x="131453" y="347255"/>
                  </a:lnTo>
                  <a:lnTo>
                    <a:pt x="88674" y="329438"/>
                  </a:lnTo>
                  <a:lnTo>
                    <a:pt x="52435" y="301799"/>
                  </a:lnTo>
                  <a:lnTo>
                    <a:pt x="24440" y="266022"/>
                  </a:lnTo>
                  <a:lnTo>
                    <a:pt x="6394" y="223789"/>
                  </a:lnTo>
                  <a:lnTo>
                    <a:pt x="0" y="176784"/>
                  </a:lnTo>
                  <a:close/>
                </a:path>
              </a:pathLst>
            </a:custGeom>
            <a:ln w="12700">
              <a:solidFill>
                <a:srgbClr val="2E85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327147" y="1906523"/>
              <a:ext cx="814069" cy="798830"/>
            </a:xfrm>
            <a:custGeom>
              <a:avLst/>
              <a:gdLst/>
              <a:ahLst/>
              <a:cxnLst/>
              <a:rect l="l" t="t" r="r" b="b"/>
              <a:pathLst>
                <a:path w="814069" h="798830">
                  <a:moveTo>
                    <a:pt x="406781" y="0"/>
                  </a:moveTo>
                  <a:lnTo>
                    <a:pt x="363981" y="2286"/>
                  </a:lnTo>
                  <a:lnTo>
                    <a:pt x="322325" y="8636"/>
                  </a:lnTo>
                  <a:lnTo>
                    <a:pt x="282194" y="19050"/>
                  </a:lnTo>
                  <a:lnTo>
                    <a:pt x="243839" y="33274"/>
                  </a:lnTo>
                  <a:lnTo>
                    <a:pt x="207390" y="51308"/>
                  </a:lnTo>
                  <a:lnTo>
                    <a:pt x="173100" y="72389"/>
                  </a:lnTo>
                  <a:lnTo>
                    <a:pt x="141350" y="96774"/>
                  </a:lnTo>
                  <a:lnTo>
                    <a:pt x="112140" y="123951"/>
                  </a:lnTo>
                  <a:lnTo>
                    <a:pt x="85851" y="153924"/>
                  </a:lnTo>
                  <a:lnTo>
                    <a:pt x="62610" y="186309"/>
                  </a:lnTo>
                  <a:lnTo>
                    <a:pt x="42671" y="221106"/>
                  </a:lnTo>
                  <a:lnTo>
                    <a:pt x="26288" y="257810"/>
                  </a:lnTo>
                  <a:lnTo>
                    <a:pt x="13588" y="296290"/>
                  </a:lnTo>
                  <a:lnTo>
                    <a:pt x="4952" y="336423"/>
                  </a:lnTo>
                  <a:lnTo>
                    <a:pt x="634" y="377951"/>
                  </a:lnTo>
                  <a:lnTo>
                    <a:pt x="0" y="399161"/>
                  </a:lnTo>
                  <a:lnTo>
                    <a:pt x="634" y="420370"/>
                  </a:lnTo>
                  <a:lnTo>
                    <a:pt x="4952" y="461899"/>
                  </a:lnTo>
                  <a:lnTo>
                    <a:pt x="13588" y="501903"/>
                  </a:lnTo>
                  <a:lnTo>
                    <a:pt x="26288" y="540385"/>
                  </a:lnTo>
                  <a:lnTo>
                    <a:pt x="42671" y="577214"/>
                  </a:lnTo>
                  <a:lnTo>
                    <a:pt x="62610" y="612013"/>
                  </a:lnTo>
                  <a:lnTo>
                    <a:pt x="85851" y="644398"/>
                  </a:lnTo>
                  <a:lnTo>
                    <a:pt x="112140" y="674370"/>
                  </a:lnTo>
                  <a:lnTo>
                    <a:pt x="141350" y="701548"/>
                  </a:lnTo>
                  <a:lnTo>
                    <a:pt x="173100" y="725931"/>
                  </a:lnTo>
                  <a:lnTo>
                    <a:pt x="207390" y="747013"/>
                  </a:lnTo>
                  <a:lnTo>
                    <a:pt x="243839" y="764921"/>
                  </a:lnTo>
                  <a:lnTo>
                    <a:pt x="282194" y="779145"/>
                  </a:lnTo>
                  <a:lnTo>
                    <a:pt x="322325" y="789559"/>
                  </a:lnTo>
                  <a:lnTo>
                    <a:pt x="363981" y="796036"/>
                  </a:lnTo>
                  <a:lnTo>
                    <a:pt x="406781" y="798322"/>
                  </a:lnTo>
                  <a:lnTo>
                    <a:pt x="428370" y="797687"/>
                  </a:lnTo>
                  <a:lnTo>
                    <a:pt x="470662" y="793368"/>
                  </a:lnTo>
                  <a:lnTo>
                    <a:pt x="511556" y="784987"/>
                  </a:lnTo>
                  <a:lnTo>
                    <a:pt x="550926" y="772540"/>
                  </a:lnTo>
                  <a:lnTo>
                    <a:pt x="588390" y="756412"/>
                  </a:lnTo>
                  <a:lnTo>
                    <a:pt x="623569" y="736853"/>
                  </a:lnTo>
                  <a:lnTo>
                    <a:pt x="656716" y="714121"/>
                  </a:lnTo>
                  <a:lnTo>
                    <a:pt x="687196" y="688339"/>
                  </a:lnTo>
                  <a:lnTo>
                    <a:pt x="715009" y="659764"/>
                  </a:lnTo>
                  <a:lnTo>
                    <a:pt x="739775" y="628396"/>
                  </a:lnTo>
                  <a:lnTo>
                    <a:pt x="761491" y="594867"/>
                  </a:lnTo>
                  <a:lnTo>
                    <a:pt x="779652" y="559053"/>
                  </a:lnTo>
                  <a:lnTo>
                    <a:pt x="794131" y="521462"/>
                  </a:lnTo>
                  <a:lnTo>
                    <a:pt x="804799" y="482218"/>
                  </a:lnTo>
                  <a:lnTo>
                    <a:pt x="811402" y="441198"/>
                  </a:lnTo>
                  <a:lnTo>
                    <a:pt x="813562" y="399161"/>
                  </a:lnTo>
                  <a:lnTo>
                    <a:pt x="813053" y="377951"/>
                  </a:lnTo>
                  <a:lnTo>
                    <a:pt x="808608" y="336423"/>
                  </a:lnTo>
                  <a:lnTo>
                    <a:pt x="799972" y="296290"/>
                  </a:lnTo>
                  <a:lnTo>
                    <a:pt x="787400" y="257810"/>
                  </a:lnTo>
                  <a:lnTo>
                    <a:pt x="771016" y="221106"/>
                  </a:lnTo>
                  <a:lnTo>
                    <a:pt x="750951" y="186309"/>
                  </a:lnTo>
                  <a:lnTo>
                    <a:pt x="727837" y="153924"/>
                  </a:lnTo>
                  <a:lnTo>
                    <a:pt x="701547" y="123951"/>
                  </a:lnTo>
                  <a:lnTo>
                    <a:pt x="672338" y="96774"/>
                  </a:lnTo>
                  <a:lnTo>
                    <a:pt x="640460" y="72389"/>
                  </a:lnTo>
                  <a:lnTo>
                    <a:pt x="606297" y="51308"/>
                  </a:lnTo>
                  <a:lnTo>
                    <a:pt x="569849" y="33274"/>
                  </a:lnTo>
                  <a:lnTo>
                    <a:pt x="531368" y="19050"/>
                  </a:lnTo>
                  <a:lnTo>
                    <a:pt x="491363" y="8636"/>
                  </a:lnTo>
                  <a:lnTo>
                    <a:pt x="449706" y="2286"/>
                  </a:lnTo>
                  <a:lnTo>
                    <a:pt x="406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843" y="2310383"/>
              <a:ext cx="146304" cy="1356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20695" y="2192273"/>
              <a:ext cx="140335" cy="305435"/>
            </a:xfrm>
            <a:custGeom>
              <a:avLst/>
              <a:gdLst/>
              <a:ahLst/>
              <a:cxnLst/>
              <a:rect l="l" t="t" r="r" b="b"/>
              <a:pathLst>
                <a:path w="140335" h="305435">
                  <a:moveTo>
                    <a:pt x="129031" y="0"/>
                  </a:moveTo>
                  <a:lnTo>
                    <a:pt x="112268" y="0"/>
                  </a:lnTo>
                  <a:lnTo>
                    <a:pt x="0" y="202437"/>
                  </a:lnTo>
                  <a:lnTo>
                    <a:pt x="508" y="205486"/>
                  </a:lnTo>
                  <a:lnTo>
                    <a:pt x="105283" y="304546"/>
                  </a:lnTo>
                  <a:lnTo>
                    <a:pt x="107061" y="305180"/>
                  </a:lnTo>
                  <a:lnTo>
                    <a:pt x="109855" y="305180"/>
                  </a:lnTo>
                  <a:lnTo>
                    <a:pt x="110998" y="304926"/>
                  </a:lnTo>
                  <a:lnTo>
                    <a:pt x="139827" y="290829"/>
                  </a:lnTo>
                  <a:lnTo>
                    <a:pt x="110236" y="290829"/>
                  </a:lnTo>
                  <a:lnTo>
                    <a:pt x="15875" y="201675"/>
                  </a:lnTo>
                  <a:lnTo>
                    <a:pt x="91567" y="65024"/>
                  </a:lnTo>
                  <a:lnTo>
                    <a:pt x="105537" y="65024"/>
                  </a:lnTo>
                  <a:lnTo>
                    <a:pt x="106045" y="57912"/>
                  </a:lnTo>
                  <a:lnTo>
                    <a:pt x="113665" y="27686"/>
                  </a:lnTo>
                  <a:lnTo>
                    <a:pt x="121793" y="10413"/>
                  </a:lnTo>
                  <a:lnTo>
                    <a:pt x="129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2136" y="2122931"/>
              <a:ext cx="307720" cy="36017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150110" y="3392170"/>
            <a:ext cx="125857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«РИТЕЙЛ»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г.Краснодар,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11.03.22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5701" y="3046602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76800" y="2740151"/>
            <a:ext cx="358140" cy="623570"/>
          </a:xfrm>
          <a:custGeom>
            <a:avLst/>
            <a:gdLst/>
            <a:ahLst/>
            <a:cxnLst/>
            <a:rect l="l" t="t" r="r" b="b"/>
            <a:pathLst>
              <a:path w="358139" h="623570">
                <a:moveTo>
                  <a:pt x="280416" y="0"/>
                </a:moveTo>
                <a:lnTo>
                  <a:pt x="76200" y="0"/>
                </a:lnTo>
                <a:lnTo>
                  <a:pt x="178308" y="227076"/>
                </a:lnTo>
                <a:lnTo>
                  <a:pt x="280416" y="0"/>
                </a:lnTo>
                <a:close/>
              </a:path>
              <a:path w="358139" h="623570">
                <a:moveTo>
                  <a:pt x="358140" y="446532"/>
                </a:moveTo>
                <a:lnTo>
                  <a:pt x="351739" y="399529"/>
                </a:lnTo>
                <a:lnTo>
                  <a:pt x="333692" y="357301"/>
                </a:lnTo>
                <a:lnTo>
                  <a:pt x="305701" y="321525"/>
                </a:lnTo>
                <a:lnTo>
                  <a:pt x="269455" y="293878"/>
                </a:lnTo>
                <a:lnTo>
                  <a:pt x="226682" y="276072"/>
                </a:lnTo>
                <a:lnTo>
                  <a:pt x="179070" y="269748"/>
                </a:lnTo>
                <a:lnTo>
                  <a:pt x="131445" y="276072"/>
                </a:lnTo>
                <a:lnTo>
                  <a:pt x="88671" y="293878"/>
                </a:lnTo>
                <a:lnTo>
                  <a:pt x="52425" y="321525"/>
                </a:lnTo>
                <a:lnTo>
                  <a:pt x="24434" y="357301"/>
                </a:lnTo>
                <a:lnTo>
                  <a:pt x="6388" y="399529"/>
                </a:lnTo>
                <a:lnTo>
                  <a:pt x="0" y="446532"/>
                </a:lnTo>
                <a:lnTo>
                  <a:pt x="6388" y="493547"/>
                </a:lnTo>
                <a:lnTo>
                  <a:pt x="24434" y="535774"/>
                </a:lnTo>
                <a:lnTo>
                  <a:pt x="52425" y="571550"/>
                </a:lnTo>
                <a:lnTo>
                  <a:pt x="88671" y="599186"/>
                </a:lnTo>
                <a:lnTo>
                  <a:pt x="131445" y="617004"/>
                </a:lnTo>
                <a:lnTo>
                  <a:pt x="179070" y="623316"/>
                </a:lnTo>
                <a:lnTo>
                  <a:pt x="226682" y="617004"/>
                </a:lnTo>
                <a:lnTo>
                  <a:pt x="269455" y="599186"/>
                </a:lnTo>
                <a:lnTo>
                  <a:pt x="305701" y="571550"/>
                </a:lnTo>
                <a:lnTo>
                  <a:pt x="333692" y="535774"/>
                </a:lnTo>
                <a:lnTo>
                  <a:pt x="351739" y="493547"/>
                </a:lnTo>
                <a:lnTo>
                  <a:pt x="358140" y="446532"/>
                </a:lnTo>
                <a:close/>
              </a:path>
            </a:pathLst>
          </a:custGeom>
          <a:solidFill>
            <a:srgbClr val="489E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98211" y="3056001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65752" y="3416045"/>
            <a:ext cx="1259205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«БИОМЕДИЦИНА»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г.Краснодар,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08.04.22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712208" y="2090927"/>
            <a:ext cx="589915" cy="371475"/>
            <a:chOff x="4712208" y="2090927"/>
            <a:chExt cx="589915" cy="371475"/>
          </a:xfrm>
        </p:grpSpPr>
        <p:sp>
          <p:nvSpPr>
            <p:cNvPr id="31" name="object 31"/>
            <p:cNvSpPr/>
            <p:nvPr/>
          </p:nvSpPr>
          <p:spPr>
            <a:xfrm>
              <a:off x="4712208" y="2090927"/>
              <a:ext cx="495300" cy="371475"/>
            </a:xfrm>
            <a:custGeom>
              <a:avLst/>
              <a:gdLst/>
              <a:ahLst/>
              <a:cxnLst/>
              <a:rect l="l" t="t" r="r" b="b"/>
              <a:pathLst>
                <a:path w="495300" h="371475">
                  <a:moveTo>
                    <a:pt x="434720" y="0"/>
                  </a:moveTo>
                  <a:lnTo>
                    <a:pt x="430402" y="508"/>
                  </a:lnTo>
                  <a:lnTo>
                    <a:pt x="426719" y="508"/>
                  </a:lnTo>
                  <a:lnTo>
                    <a:pt x="423037" y="3429"/>
                  </a:lnTo>
                  <a:lnTo>
                    <a:pt x="319786" y="321945"/>
                  </a:lnTo>
                  <a:lnTo>
                    <a:pt x="291083" y="166243"/>
                  </a:lnTo>
                  <a:lnTo>
                    <a:pt x="288036" y="163449"/>
                  </a:lnTo>
                  <a:lnTo>
                    <a:pt x="280669" y="162687"/>
                  </a:lnTo>
                  <a:lnTo>
                    <a:pt x="278002" y="163449"/>
                  </a:lnTo>
                  <a:lnTo>
                    <a:pt x="275463" y="164973"/>
                  </a:lnTo>
                  <a:lnTo>
                    <a:pt x="273684" y="167386"/>
                  </a:lnTo>
                  <a:lnTo>
                    <a:pt x="228345" y="245491"/>
                  </a:lnTo>
                  <a:lnTo>
                    <a:pt x="207517" y="110871"/>
                  </a:lnTo>
                  <a:lnTo>
                    <a:pt x="203834" y="107442"/>
                  </a:lnTo>
                  <a:lnTo>
                    <a:pt x="199643" y="106934"/>
                  </a:lnTo>
                  <a:lnTo>
                    <a:pt x="196468" y="107061"/>
                  </a:lnTo>
                  <a:lnTo>
                    <a:pt x="193547" y="107950"/>
                  </a:lnTo>
                  <a:lnTo>
                    <a:pt x="191262" y="109727"/>
                  </a:lnTo>
                  <a:lnTo>
                    <a:pt x="189611" y="112268"/>
                  </a:lnTo>
                  <a:lnTo>
                    <a:pt x="142493" y="210058"/>
                  </a:lnTo>
                  <a:lnTo>
                    <a:pt x="10032" y="210058"/>
                  </a:lnTo>
                  <a:lnTo>
                    <a:pt x="6095" y="210820"/>
                  </a:lnTo>
                  <a:lnTo>
                    <a:pt x="2920" y="212851"/>
                  </a:lnTo>
                  <a:lnTo>
                    <a:pt x="762" y="215773"/>
                  </a:lnTo>
                  <a:lnTo>
                    <a:pt x="0" y="219329"/>
                  </a:lnTo>
                  <a:lnTo>
                    <a:pt x="762" y="223138"/>
                  </a:lnTo>
                  <a:lnTo>
                    <a:pt x="3047" y="226060"/>
                  </a:lnTo>
                  <a:lnTo>
                    <a:pt x="6222" y="227964"/>
                  </a:lnTo>
                  <a:lnTo>
                    <a:pt x="10032" y="228726"/>
                  </a:lnTo>
                  <a:lnTo>
                    <a:pt x="152526" y="228726"/>
                  </a:lnTo>
                  <a:lnTo>
                    <a:pt x="156209" y="226695"/>
                  </a:lnTo>
                  <a:lnTo>
                    <a:pt x="193293" y="149098"/>
                  </a:lnTo>
                  <a:lnTo>
                    <a:pt x="213359" y="279781"/>
                  </a:lnTo>
                  <a:lnTo>
                    <a:pt x="216534" y="283210"/>
                  </a:lnTo>
                  <a:lnTo>
                    <a:pt x="220852" y="283718"/>
                  </a:lnTo>
                  <a:lnTo>
                    <a:pt x="224027" y="283845"/>
                  </a:lnTo>
                  <a:lnTo>
                    <a:pt x="226949" y="283083"/>
                  </a:lnTo>
                  <a:lnTo>
                    <a:pt x="229488" y="281559"/>
                  </a:lnTo>
                  <a:lnTo>
                    <a:pt x="231520" y="279273"/>
                  </a:lnTo>
                  <a:lnTo>
                    <a:pt x="277367" y="200279"/>
                  </a:lnTo>
                  <a:lnTo>
                    <a:pt x="307593" y="364109"/>
                  </a:lnTo>
                  <a:lnTo>
                    <a:pt x="308609" y="366902"/>
                  </a:lnTo>
                  <a:lnTo>
                    <a:pt x="310514" y="369062"/>
                  </a:lnTo>
                  <a:lnTo>
                    <a:pt x="313563" y="370713"/>
                  </a:lnTo>
                  <a:lnTo>
                    <a:pt x="317118" y="371475"/>
                  </a:lnTo>
                  <a:lnTo>
                    <a:pt x="320166" y="370967"/>
                  </a:lnTo>
                  <a:lnTo>
                    <a:pt x="322833" y="369697"/>
                  </a:lnTo>
                  <a:lnTo>
                    <a:pt x="324865" y="367411"/>
                  </a:lnTo>
                  <a:lnTo>
                    <a:pt x="326136" y="364109"/>
                  </a:lnTo>
                  <a:lnTo>
                    <a:pt x="433069" y="34289"/>
                  </a:lnTo>
                  <a:lnTo>
                    <a:pt x="475995" y="116712"/>
                  </a:lnTo>
                  <a:lnTo>
                    <a:pt x="478536" y="119761"/>
                  </a:lnTo>
                  <a:lnTo>
                    <a:pt x="481838" y="121538"/>
                  </a:lnTo>
                  <a:lnTo>
                    <a:pt x="485520" y="122047"/>
                  </a:lnTo>
                  <a:lnTo>
                    <a:pt x="489203" y="121158"/>
                  </a:lnTo>
                  <a:lnTo>
                    <a:pt x="492505" y="118872"/>
                  </a:lnTo>
                  <a:lnTo>
                    <a:pt x="494411" y="115824"/>
                  </a:lnTo>
                  <a:lnTo>
                    <a:pt x="494918" y="112268"/>
                  </a:lnTo>
                  <a:lnTo>
                    <a:pt x="493902" y="108838"/>
                  </a:lnTo>
                  <a:lnTo>
                    <a:pt x="438403" y="2539"/>
                  </a:lnTo>
                  <a:lnTo>
                    <a:pt x="4347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9784" y="2211323"/>
              <a:ext cx="172212" cy="163067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7146035" y="2991611"/>
            <a:ext cx="358140" cy="353695"/>
          </a:xfrm>
          <a:custGeom>
            <a:avLst/>
            <a:gdLst/>
            <a:ahLst/>
            <a:cxnLst/>
            <a:rect l="l" t="t" r="r" b="b"/>
            <a:pathLst>
              <a:path w="358140" h="353695">
                <a:moveTo>
                  <a:pt x="179070" y="0"/>
                </a:moveTo>
                <a:lnTo>
                  <a:pt x="131453" y="6312"/>
                </a:lnTo>
                <a:lnTo>
                  <a:pt x="88674" y="24129"/>
                </a:lnTo>
                <a:lnTo>
                  <a:pt x="52435" y="51768"/>
                </a:lnTo>
                <a:lnTo>
                  <a:pt x="24440" y="87545"/>
                </a:lnTo>
                <a:lnTo>
                  <a:pt x="6394" y="129778"/>
                </a:lnTo>
                <a:lnTo>
                  <a:pt x="0" y="176784"/>
                </a:lnTo>
                <a:lnTo>
                  <a:pt x="6394" y="223789"/>
                </a:lnTo>
                <a:lnTo>
                  <a:pt x="24440" y="266022"/>
                </a:lnTo>
                <a:lnTo>
                  <a:pt x="52435" y="301799"/>
                </a:lnTo>
                <a:lnTo>
                  <a:pt x="88674" y="329438"/>
                </a:lnTo>
                <a:lnTo>
                  <a:pt x="131453" y="347255"/>
                </a:lnTo>
                <a:lnTo>
                  <a:pt x="179070" y="353567"/>
                </a:lnTo>
                <a:lnTo>
                  <a:pt x="226686" y="347255"/>
                </a:lnTo>
                <a:lnTo>
                  <a:pt x="269465" y="329438"/>
                </a:lnTo>
                <a:lnTo>
                  <a:pt x="305704" y="301799"/>
                </a:lnTo>
                <a:lnTo>
                  <a:pt x="333699" y="266022"/>
                </a:lnTo>
                <a:lnTo>
                  <a:pt x="351745" y="223789"/>
                </a:lnTo>
                <a:lnTo>
                  <a:pt x="358140" y="176784"/>
                </a:lnTo>
                <a:lnTo>
                  <a:pt x="351745" y="129778"/>
                </a:lnTo>
                <a:lnTo>
                  <a:pt x="333699" y="87545"/>
                </a:lnTo>
                <a:lnTo>
                  <a:pt x="305704" y="51768"/>
                </a:lnTo>
                <a:lnTo>
                  <a:pt x="269465" y="24129"/>
                </a:lnTo>
                <a:lnTo>
                  <a:pt x="226686" y="6312"/>
                </a:lnTo>
                <a:lnTo>
                  <a:pt x="179070" y="0"/>
                </a:lnTo>
                <a:close/>
              </a:path>
            </a:pathLst>
          </a:custGeom>
          <a:solidFill>
            <a:srgbClr val="6D6F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67702" y="3037713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22542" y="3400805"/>
            <a:ext cx="1447165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УМ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ГОРОДА»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г.Новороссийск,</a:t>
            </a:r>
            <a:r>
              <a:rPr kumimoji="0" sz="105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22.04.22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54952" y="1865376"/>
            <a:ext cx="868680" cy="831850"/>
            <a:chOff x="6854952" y="1865376"/>
            <a:chExt cx="868680" cy="831850"/>
          </a:xfrm>
        </p:grpSpPr>
        <p:sp>
          <p:nvSpPr>
            <p:cNvPr id="37" name="object 37"/>
            <p:cNvSpPr/>
            <p:nvPr/>
          </p:nvSpPr>
          <p:spPr>
            <a:xfrm>
              <a:off x="6854952" y="1865376"/>
              <a:ext cx="868680" cy="831850"/>
            </a:xfrm>
            <a:custGeom>
              <a:avLst/>
              <a:gdLst/>
              <a:ahLst/>
              <a:cxnLst/>
              <a:rect l="l" t="t" r="r" b="b"/>
              <a:pathLst>
                <a:path w="868679" h="831850">
                  <a:moveTo>
                    <a:pt x="434213" y="0"/>
                  </a:moveTo>
                  <a:lnTo>
                    <a:pt x="388493" y="2286"/>
                  </a:lnTo>
                  <a:lnTo>
                    <a:pt x="344043" y="9016"/>
                  </a:lnTo>
                  <a:lnTo>
                    <a:pt x="301244" y="19938"/>
                  </a:lnTo>
                  <a:lnTo>
                    <a:pt x="260223" y="34671"/>
                  </a:lnTo>
                  <a:lnTo>
                    <a:pt x="221361" y="53466"/>
                  </a:lnTo>
                  <a:lnTo>
                    <a:pt x="184784" y="75437"/>
                  </a:lnTo>
                  <a:lnTo>
                    <a:pt x="150875" y="100837"/>
                  </a:lnTo>
                  <a:lnTo>
                    <a:pt x="119633" y="129159"/>
                  </a:lnTo>
                  <a:lnTo>
                    <a:pt x="91567" y="160274"/>
                  </a:lnTo>
                  <a:lnTo>
                    <a:pt x="66801" y="194183"/>
                  </a:lnTo>
                  <a:lnTo>
                    <a:pt x="45466" y="230377"/>
                  </a:lnTo>
                  <a:lnTo>
                    <a:pt x="28067" y="268732"/>
                  </a:lnTo>
                  <a:lnTo>
                    <a:pt x="14477" y="308737"/>
                  </a:lnTo>
                  <a:lnTo>
                    <a:pt x="5333" y="350520"/>
                  </a:lnTo>
                  <a:lnTo>
                    <a:pt x="634" y="393826"/>
                  </a:lnTo>
                  <a:lnTo>
                    <a:pt x="0" y="415925"/>
                  </a:lnTo>
                  <a:lnTo>
                    <a:pt x="634" y="438023"/>
                  </a:lnTo>
                  <a:lnTo>
                    <a:pt x="5333" y="481329"/>
                  </a:lnTo>
                  <a:lnTo>
                    <a:pt x="14477" y="522986"/>
                  </a:lnTo>
                  <a:lnTo>
                    <a:pt x="28067" y="563118"/>
                  </a:lnTo>
                  <a:lnTo>
                    <a:pt x="45466" y="601472"/>
                  </a:lnTo>
                  <a:lnTo>
                    <a:pt x="66801" y="637666"/>
                  </a:lnTo>
                  <a:lnTo>
                    <a:pt x="91567" y="671449"/>
                  </a:lnTo>
                  <a:lnTo>
                    <a:pt x="119633" y="702690"/>
                  </a:lnTo>
                  <a:lnTo>
                    <a:pt x="150875" y="731012"/>
                  </a:lnTo>
                  <a:lnTo>
                    <a:pt x="184784" y="756412"/>
                  </a:lnTo>
                  <a:lnTo>
                    <a:pt x="221361" y="778383"/>
                  </a:lnTo>
                  <a:lnTo>
                    <a:pt x="260223" y="797051"/>
                  </a:lnTo>
                  <a:lnTo>
                    <a:pt x="301244" y="811911"/>
                  </a:lnTo>
                  <a:lnTo>
                    <a:pt x="344043" y="822706"/>
                  </a:lnTo>
                  <a:lnTo>
                    <a:pt x="388493" y="829437"/>
                  </a:lnTo>
                  <a:lnTo>
                    <a:pt x="434213" y="831850"/>
                  </a:lnTo>
                  <a:lnTo>
                    <a:pt x="457326" y="831214"/>
                  </a:lnTo>
                  <a:lnTo>
                    <a:pt x="502412" y="826770"/>
                  </a:lnTo>
                  <a:lnTo>
                    <a:pt x="546100" y="817879"/>
                  </a:lnTo>
                  <a:lnTo>
                    <a:pt x="588009" y="805052"/>
                  </a:lnTo>
                  <a:lnTo>
                    <a:pt x="628015" y="788162"/>
                  </a:lnTo>
                  <a:lnTo>
                    <a:pt x="665606" y="767841"/>
                  </a:lnTo>
                  <a:lnTo>
                    <a:pt x="701040" y="744093"/>
                  </a:lnTo>
                  <a:lnTo>
                    <a:pt x="733551" y="717296"/>
                  </a:lnTo>
                  <a:lnTo>
                    <a:pt x="763270" y="687451"/>
                  </a:lnTo>
                  <a:lnTo>
                    <a:pt x="789686" y="654812"/>
                  </a:lnTo>
                  <a:lnTo>
                    <a:pt x="812800" y="619760"/>
                  </a:lnTo>
                  <a:lnTo>
                    <a:pt x="832230" y="582549"/>
                  </a:lnTo>
                  <a:lnTo>
                    <a:pt x="847598" y="543306"/>
                  </a:lnTo>
                  <a:lnTo>
                    <a:pt x="859027" y="502412"/>
                  </a:lnTo>
                  <a:lnTo>
                    <a:pt x="866013" y="459739"/>
                  </a:lnTo>
                  <a:lnTo>
                    <a:pt x="868426" y="415925"/>
                  </a:lnTo>
                  <a:lnTo>
                    <a:pt x="867791" y="393826"/>
                  </a:lnTo>
                  <a:lnTo>
                    <a:pt x="863092" y="350520"/>
                  </a:lnTo>
                  <a:lnTo>
                    <a:pt x="853948" y="308737"/>
                  </a:lnTo>
                  <a:lnTo>
                    <a:pt x="840486" y="268732"/>
                  </a:lnTo>
                  <a:lnTo>
                    <a:pt x="822959" y="230377"/>
                  </a:lnTo>
                  <a:lnTo>
                    <a:pt x="801624" y="194183"/>
                  </a:lnTo>
                  <a:lnTo>
                    <a:pt x="776858" y="160274"/>
                  </a:lnTo>
                  <a:lnTo>
                    <a:pt x="748792" y="129159"/>
                  </a:lnTo>
                  <a:lnTo>
                    <a:pt x="717676" y="100837"/>
                  </a:lnTo>
                  <a:lnTo>
                    <a:pt x="683641" y="75437"/>
                  </a:lnTo>
                  <a:lnTo>
                    <a:pt x="647192" y="53466"/>
                  </a:lnTo>
                  <a:lnTo>
                    <a:pt x="608202" y="34671"/>
                  </a:lnTo>
                  <a:lnTo>
                    <a:pt x="567181" y="19938"/>
                  </a:lnTo>
                  <a:lnTo>
                    <a:pt x="524509" y="9016"/>
                  </a:lnTo>
                  <a:lnTo>
                    <a:pt x="479932" y="2286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1256" y="2031492"/>
              <a:ext cx="576072" cy="461772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9596628" y="2961132"/>
            <a:ext cx="358140" cy="353695"/>
          </a:xfrm>
          <a:custGeom>
            <a:avLst/>
            <a:gdLst/>
            <a:ahLst/>
            <a:cxnLst/>
            <a:rect l="l" t="t" r="r" b="b"/>
            <a:pathLst>
              <a:path w="358140" h="353695">
                <a:moveTo>
                  <a:pt x="179070" y="0"/>
                </a:moveTo>
                <a:lnTo>
                  <a:pt x="131453" y="6312"/>
                </a:lnTo>
                <a:lnTo>
                  <a:pt x="88674" y="24129"/>
                </a:lnTo>
                <a:lnTo>
                  <a:pt x="52435" y="51768"/>
                </a:lnTo>
                <a:lnTo>
                  <a:pt x="24440" y="87545"/>
                </a:lnTo>
                <a:lnTo>
                  <a:pt x="6394" y="129778"/>
                </a:lnTo>
                <a:lnTo>
                  <a:pt x="0" y="176783"/>
                </a:lnTo>
                <a:lnTo>
                  <a:pt x="6394" y="223789"/>
                </a:lnTo>
                <a:lnTo>
                  <a:pt x="24440" y="266022"/>
                </a:lnTo>
                <a:lnTo>
                  <a:pt x="52435" y="301799"/>
                </a:lnTo>
                <a:lnTo>
                  <a:pt x="88674" y="329438"/>
                </a:lnTo>
                <a:lnTo>
                  <a:pt x="131453" y="347255"/>
                </a:lnTo>
                <a:lnTo>
                  <a:pt x="179070" y="353567"/>
                </a:lnTo>
                <a:lnTo>
                  <a:pt x="226686" y="347255"/>
                </a:lnTo>
                <a:lnTo>
                  <a:pt x="269465" y="329438"/>
                </a:lnTo>
                <a:lnTo>
                  <a:pt x="305704" y="301799"/>
                </a:lnTo>
                <a:lnTo>
                  <a:pt x="333699" y="266022"/>
                </a:lnTo>
                <a:lnTo>
                  <a:pt x="351745" y="223789"/>
                </a:lnTo>
                <a:lnTo>
                  <a:pt x="358140" y="176783"/>
                </a:lnTo>
                <a:lnTo>
                  <a:pt x="351745" y="129778"/>
                </a:lnTo>
                <a:lnTo>
                  <a:pt x="333699" y="87545"/>
                </a:lnTo>
                <a:lnTo>
                  <a:pt x="305704" y="51768"/>
                </a:lnTo>
                <a:lnTo>
                  <a:pt x="269465" y="24129"/>
                </a:lnTo>
                <a:lnTo>
                  <a:pt x="226686" y="6312"/>
                </a:lnTo>
                <a:lnTo>
                  <a:pt x="179070" y="0"/>
                </a:lnTo>
                <a:close/>
              </a:path>
            </a:pathLst>
          </a:custGeom>
          <a:solidFill>
            <a:srgbClr val="A4A8B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18929" y="3007232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153143" y="1722120"/>
            <a:ext cx="1176020" cy="1211580"/>
            <a:chOff x="9153143" y="1722120"/>
            <a:chExt cx="1176020" cy="1211580"/>
          </a:xfrm>
        </p:grpSpPr>
        <p:sp>
          <p:nvSpPr>
            <p:cNvPr id="42" name="object 42"/>
            <p:cNvSpPr/>
            <p:nvPr/>
          </p:nvSpPr>
          <p:spPr>
            <a:xfrm>
              <a:off x="9653015" y="2705100"/>
              <a:ext cx="204470" cy="228600"/>
            </a:xfrm>
            <a:custGeom>
              <a:avLst/>
              <a:gdLst/>
              <a:ahLst/>
              <a:cxnLst/>
              <a:rect l="l" t="t" r="r" b="b"/>
              <a:pathLst>
                <a:path w="204470" h="228600">
                  <a:moveTo>
                    <a:pt x="204215" y="0"/>
                  </a:moveTo>
                  <a:lnTo>
                    <a:pt x="0" y="0"/>
                  </a:lnTo>
                  <a:lnTo>
                    <a:pt x="102107" y="228600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A4A8B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53143" y="1722120"/>
              <a:ext cx="1175766" cy="113461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218675" y="1787652"/>
              <a:ext cx="1047115" cy="1005840"/>
            </a:xfrm>
            <a:custGeom>
              <a:avLst/>
              <a:gdLst/>
              <a:ahLst/>
              <a:cxnLst/>
              <a:rect l="l" t="t" r="r" b="b"/>
              <a:pathLst>
                <a:path w="1047115" h="1005839">
                  <a:moveTo>
                    <a:pt x="523494" y="0"/>
                  </a:moveTo>
                  <a:lnTo>
                    <a:pt x="475836" y="2055"/>
                  </a:lnTo>
                  <a:lnTo>
                    <a:pt x="429379" y="8102"/>
                  </a:lnTo>
                  <a:lnTo>
                    <a:pt x="384307" y="17965"/>
                  </a:lnTo>
                  <a:lnTo>
                    <a:pt x="340805" y="31464"/>
                  </a:lnTo>
                  <a:lnTo>
                    <a:pt x="299057" y="48423"/>
                  </a:lnTo>
                  <a:lnTo>
                    <a:pt x="259249" y="68664"/>
                  </a:lnTo>
                  <a:lnTo>
                    <a:pt x="221564" y="92010"/>
                  </a:lnTo>
                  <a:lnTo>
                    <a:pt x="186188" y="118282"/>
                  </a:lnTo>
                  <a:lnTo>
                    <a:pt x="153304" y="147304"/>
                  </a:lnTo>
                  <a:lnTo>
                    <a:pt x="123099" y="178897"/>
                  </a:lnTo>
                  <a:lnTo>
                    <a:pt x="95755" y="212885"/>
                  </a:lnTo>
                  <a:lnTo>
                    <a:pt x="71458" y="249089"/>
                  </a:lnTo>
                  <a:lnTo>
                    <a:pt x="50393" y="287332"/>
                  </a:lnTo>
                  <a:lnTo>
                    <a:pt x="32744" y="327437"/>
                  </a:lnTo>
                  <a:lnTo>
                    <a:pt x="18695" y="369226"/>
                  </a:lnTo>
                  <a:lnTo>
                    <a:pt x="8432" y="412521"/>
                  </a:lnTo>
                  <a:lnTo>
                    <a:pt x="2138" y="457144"/>
                  </a:lnTo>
                  <a:lnTo>
                    <a:pt x="0" y="502920"/>
                  </a:lnTo>
                  <a:lnTo>
                    <a:pt x="2138" y="548695"/>
                  </a:lnTo>
                  <a:lnTo>
                    <a:pt x="8432" y="593318"/>
                  </a:lnTo>
                  <a:lnTo>
                    <a:pt x="18695" y="636613"/>
                  </a:lnTo>
                  <a:lnTo>
                    <a:pt x="32744" y="678402"/>
                  </a:lnTo>
                  <a:lnTo>
                    <a:pt x="50393" y="718507"/>
                  </a:lnTo>
                  <a:lnTo>
                    <a:pt x="71458" y="756750"/>
                  </a:lnTo>
                  <a:lnTo>
                    <a:pt x="95755" y="792954"/>
                  </a:lnTo>
                  <a:lnTo>
                    <a:pt x="123099" y="826942"/>
                  </a:lnTo>
                  <a:lnTo>
                    <a:pt x="153304" y="858535"/>
                  </a:lnTo>
                  <a:lnTo>
                    <a:pt x="186188" y="887557"/>
                  </a:lnTo>
                  <a:lnTo>
                    <a:pt x="221564" y="913829"/>
                  </a:lnTo>
                  <a:lnTo>
                    <a:pt x="259249" y="937175"/>
                  </a:lnTo>
                  <a:lnTo>
                    <a:pt x="299057" y="957416"/>
                  </a:lnTo>
                  <a:lnTo>
                    <a:pt x="340805" y="974375"/>
                  </a:lnTo>
                  <a:lnTo>
                    <a:pt x="384307" y="987874"/>
                  </a:lnTo>
                  <a:lnTo>
                    <a:pt x="429379" y="997737"/>
                  </a:lnTo>
                  <a:lnTo>
                    <a:pt x="475836" y="1003784"/>
                  </a:lnTo>
                  <a:lnTo>
                    <a:pt x="523494" y="1005839"/>
                  </a:lnTo>
                  <a:lnTo>
                    <a:pt x="571151" y="1003784"/>
                  </a:lnTo>
                  <a:lnTo>
                    <a:pt x="617608" y="997737"/>
                  </a:lnTo>
                  <a:lnTo>
                    <a:pt x="662680" y="987874"/>
                  </a:lnTo>
                  <a:lnTo>
                    <a:pt x="706182" y="974375"/>
                  </a:lnTo>
                  <a:lnTo>
                    <a:pt x="747930" y="957416"/>
                  </a:lnTo>
                  <a:lnTo>
                    <a:pt x="787738" y="937175"/>
                  </a:lnTo>
                  <a:lnTo>
                    <a:pt x="825423" y="913829"/>
                  </a:lnTo>
                  <a:lnTo>
                    <a:pt x="860799" y="887557"/>
                  </a:lnTo>
                  <a:lnTo>
                    <a:pt x="893683" y="858535"/>
                  </a:lnTo>
                  <a:lnTo>
                    <a:pt x="923888" y="826942"/>
                  </a:lnTo>
                  <a:lnTo>
                    <a:pt x="951232" y="792954"/>
                  </a:lnTo>
                  <a:lnTo>
                    <a:pt x="975529" y="756750"/>
                  </a:lnTo>
                  <a:lnTo>
                    <a:pt x="996594" y="718507"/>
                  </a:lnTo>
                  <a:lnTo>
                    <a:pt x="1014243" y="678402"/>
                  </a:lnTo>
                  <a:lnTo>
                    <a:pt x="1028292" y="636613"/>
                  </a:lnTo>
                  <a:lnTo>
                    <a:pt x="1038555" y="593318"/>
                  </a:lnTo>
                  <a:lnTo>
                    <a:pt x="1044849" y="548695"/>
                  </a:lnTo>
                  <a:lnTo>
                    <a:pt x="1046988" y="502920"/>
                  </a:lnTo>
                  <a:lnTo>
                    <a:pt x="1044849" y="457144"/>
                  </a:lnTo>
                  <a:lnTo>
                    <a:pt x="1038555" y="412521"/>
                  </a:lnTo>
                  <a:lnTo>
                    <a:pt x="1028292" y="369226"/>
                  </a:lnTo>
                  <a:lnTo>
                    <a:pt x="1014243" y="327437"/>
                  </a:lnTo>
                  <a:lnTo>
                    <a:pt x="996594" y="287332"/>
                  </a:lnTo>
                  <a:lnTo>
                    <a:pt x="975529" y="249089"/>
                  </a:lnTo>
                  <a:lnTo>
                    <a:pt x="951232" y="212885"/>
                  </a:lnTo>
                  <a:lnTo>
                    <a:pt x="923888" y="178897"/>
                  </a:lnTo>
                  <a:lnTo>
                    <a:pt x="893683" y="147304"/>
                  </a:lnTo>
                  <a:lnTo>
                    <a:pt x="860799" y="118282"/>
                  </a:lnTo>
                  <a:lnTo>
                    <a:pt x="825423" y="92010"/>
                  </a:lnTo>
                  <a:lnTo>
                    <a:pt x="787738" y="68664"/>
                  </a:lnTo>
                  <a:lnTo>
                    <a:pt x="747930" y="48423"/>
                  </a:lnTo>
                  <a:lnTo>
                    <a:pt x="706182" y="31464"/>
                  </a:lnTo>
                  <a:lnTo>
                    <a:pt x="662680" y="17965"/>
                  </a:lnTo>
                  <a:lnTo>
                    <a:pt x="617608" y="8102"/>
                  </a:lnTo>
                  <a:lnTo>
                    <a:pt x="571151" y="2055"/>
                  </a:lnTo>
                  <a:lnTo>
                    <a:pt x="523494" y="0"/>
                  </a:lnTo>
                  <a:close/>
                </a:path>
              </a:pathLst>
            </a:custGeom>
            <a:solidFill>
              <a:srgbClr val="A4A8B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334499" y="1891284"/>
              <a:ext cx="815340" cy="798830"/>
            </a:xfrm>
            <a:custGeom>
              <a:avLst/>
              <a:gdLst/>
              <a:ahLst/>
              <a:cxnLst/>
              <a:rect l="l" t="t" r="r" b="b"/>
              <a:pathLst>
                <a:path w="815340" h="798830">
                  <a:moveTo>
                    <a:pt x="407543" y="0"/>
                  </a:moveTo>
                  <a:lnTo>
                    <a:pt x="364617" y="2286"/>
                  </a:lnTo>
                  <a:lnTo>
                    <a:pt x="322833" y="8636"/>
                  </a:lnTo>
                  <a:lnTo>
                    <a:pt x="282701" y="19050"/>
                  </a:lnTo>
                  <a:lnTo>
                    <a:pt x="244221" y="33274"/>
                  </a:lnTo>
                  <a:lnTo>
                    <a:pt x="207772" y="51307"/>
                  </a:lnTo>
                  <a:lnTo>
                    <a:pt x="173481" y="72389"/>
                  </a:lnTo>
                  <a:lnTo>
                    <a:pt x="141604" y="96774"/>
                  </a:lnTo>
                  <a:lnTo>
                    <a:pt x="112268" y="123951"/>
                  </a:lnTo>
                  <a:lnTo>
                    <a:pt x="85978" y="153924"/>
                  </a:lnTo>
                  <a:lnTo>
                    <a:pt x="62738" y="186308"/>
                  </a:lnTo>
                  <a:lnTo>
                    <a:pt x="42672" y="221106"/>
                  </a:lnTo>
                  <a:lnTo>
                    <a:pt x="26289" y="257810"/>
                  </a:lnTo>
                  <a:lnTo>
                    <a:pt x="13589" y="296290"/>
                  </a:lnTo>
                  <a:lnTo>
                    <a:pt x="4952" y="336423"/>
                  </a:lnTo>
                  <a:lnTo>
                    <a:pt x="634" y="377951"/>
                  </a:lnTo>
                  <a:lnTo>
                    <a:pt x="0" y="399161"/>
                  </a:lnTo>
                  <a:lnTo>
                    <a:pt x="634" y="420369"/>
                  </a:lnTo>
                  <a:lnTo>
                    <a:pt x="4952" y="461899"/>
                  </a:lnTo>
                  <a:lnTo>
                    <a:pt x="13589" y="501903"/>
                  </a:lnTo>
                  <a:lnTo>
                    <a:pt x="26289" y="540385"/>
                  </a:lnTo>
                  <a:lnTo>
                    <a:pt x="42672" y="577214"/>
                  </a:lnTo>
                  <a:lnTo>
                    <a:pt x="62738" y="612013"/>
                  </a:lnTo>
                  <a:lnTo>
                    <a:pt x="85978" y="644398"/>
                  </a:lnTo>
                  <a:lnTo>
                    <a:pt x="112268" y="674369"/>
                  </a:lnTo>
                  <a:lnTo>
                    <a:pt x="141604" y="701548"/>
                  </a:lnTo>
                  <a:lnTo>
                    <a:pt x="173481" y="725931"/>
                  </a:lnTo>
                  <a:lnTo>
                    <a:pt x="207772" y="747013"/>
                  </a:lnTo>
                  <a:lnTo>
                    <a:pt x="244221" y="764920"/>
                  </a:lnTo>
                  <a:lnTo>
                    <a:pt x="282701" y="779144"/>
                  </a:lnTo>
                  <a:lnTo>
                    <a:pt x="322833" y="789558"/>
                  </a:lnTo>
                  <a:lnTo>
                    <a:pt x="364617" y="796036"/>
                  </a:lnTo>
                  <a:lnTo>
                    <a:pt x="407543" y="798321"/>
                  </a:lnTo>
                  <a:lnTo>
                    <a:pt x="429259" y="797687"/>
                  </a:lnTo>
                  <a:lnTo>
                    <a:pt x="471550" y="793368"/>
                  </a:lnTo>
                  <a:lnTo>
                    <a:pt x="512572" y="784987"/>
                  </a:lnTo>
                  <a:lnTo>
                    <a:pt x="551942" y="772540"/>
                  </a:lnTo>
                  <a:lnTo>
                    <a:pt x="589406" y="756412"/>
                  </a:lnTo>
                  <a:lnTo>
                    <a:pt x="624840" y="736853"/>
                  </a:lnTo>
                  <a:lnTo>
                    <a:pt x="657986" y="714120"/>
                  </a:lnTo>
                  <a:lnTo>
                    <a:pt x="688467" y="688339"/>
                  </a:lnTo>
                  <a:lnTo>
                    <a:pt x="716406" y="659764"/>
                  </a:lnTo>
                  <a:lnTo>
                    <a:pt x="741172" y="628395"/>
                  </a:lnTo>
                  <a:lnTo>
                    <a:pt x="762889" y="594867"/>
                  </a:lnTo>
                  <a:lnTo>
                    <a:pt x="781050" y="559053"/>
                  </a:lnTo>
                  <a:lnTo>
                    <a:pt x="795654" y="521462"/>
                  </a:lnTo>
                  <a:lnTo>
                    <a:pt x="806323" y="482218"/>
                  </a:lnTo>
                  <a:lnTo>
                    <a:pt x="812926" y="441198"/>
                  </a:lnTo>
                  <a:lnTo>
                    <a:pt x="815085" y="399161"/>
                  </a:lnTo>
                  <a:lnTo>
                    <a:pt x="814577" y="377951"/>
                  </a:lnTo>
                  <a:lnTo>
                    <a:pt x="810132" y="336423"/>
                  </a:lnTo>
                  <a:lnTo>
                    <a:pt x="801497" y="296290"/>
                  </a:lnTo>
                  <a:lnTo>
                    <a:pt x="788797" y="257810"/>
                  </a:lnTo>
                  <a:lnTo>
                    <a:pt x="772414" y="221106"/>
                  </a:lnTo>
                  <a:lnTo>
                    <a:pt x="752348" y="186308"/>
                  </a:lnTo>
                  <a:lnTo>
                    <a:pt x="729106" y="153924"/>
                  </a:lnTo>
                  <a:lnTo>
                    <a:pt x="702818" y="123951"/>
                  </a:lnTo>
                  <a:lnTo>
                    <a:pt x="673607" y="96774"/>
                  </a:lnTo>
                  <a:lnTo>
                    <a:pt x="641730" y="72389"/>
                  </a:lnTo>
                  <a:lnTo>
                    <a:pt x="607441" y="51307"/>
                  </a:lnTo>
                  <a:lnTo>
                    <a:pt x="570865" y="33274"/>
                  </a:lnTo>
                  <a:lnTo>
                    <a:pt x="532383" y="19050"/>
                  </a:lnTo>
                  <a:lnTo>
                    <a:pt x="492251" y="8636"/>
                  </a:lnTo>
                  <a:lnTo>
                    <a:pt x="450469" y="2286"/>
                  </a:lnTo>
                  <a:lnTo>
                    <a:pt x="407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0991" y="2061972"/>
              <a:ext cx="576072" cy="46177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9214484" y="3364483"/>
            <a:ext cx="1218565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УМ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ГОРОДА»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г.Анапа,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13.05.22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197083" y="4236720"/>
            <a:ext cx="1176020" cy="1628139"/>
            <a:chOff x="10197083" y="4236720"/>
            <a:chExt cx="1176020" cy="1628139"/>
          </a:xfrm>
        </p:grpSpPr>
        <p:sp>
          <p:nvSpPr>
            <p:cNvPr id="49" name="object 49"/>
            <p:cNvSpPr/>
            <p:nvPr/>
          </p:nvSpPr>
          <p:spPr>
            <a:xfrm>
              <a:off x="10704575" y="5244084"/>
              <a:ext cx="204470" cy="228600"/>
            </a:xfrm>
            <a:custGeom>
              <a:avLst/>
              <a:gdLst/>
              <a:ahLst/>
              <a:cxnLst/>
              <a:rect l="l" t="t" r="r" b="b"/>
              <a:pathLst>
                <a:path w="204470" h="228600">
                  <a:moveTo>
                    <a:pt x="204216" y="0"/>
                  </a:moveTo>
                  <a:lnTo>
                    <a:pt x="0" y="0"/>
                  </a:lnTo>
                  <a:lnTo>
                    <a:pt x="102107" y="228599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7083" y="4236720"/>
              <a:ext cx="1175766" cy="113309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262616" y="4302251"/>
              <a:ext cx="1047115" cy="1562100"/>
            </a:xfrm>
            <a:custGeom>
              <a:avLst/>
              <a:gdLst/>
              <a:ahLst/>
              <a:cxnLst/>
              <a:rect l="l" t="t" r="r" b="b"/>
              <a:pathLst>
                <a:path w="1047115" h="1562100">
                  <a:moveTo>
                    <a:pt x="713232" y="1386078"/>
                  </a:moveTo>
                  <a:lnTo>
                    <a:pt x="706831" y="1339291"/>
                  </a:lnTo>
                  <a:lnTo>
                    <a:pt x="688784" y="1297241"/>
                  </a:lnTo>
                  <a:lnTo>
                    <a:pt x="660793" y="1261618"/>
                  </a:lnTo>
                  <a:lnTo>
                    <a:pt x="624547" y="1234097"/>
                  </a:lnTo>
                  <a:lnTo>
                    <a:pt x="581774" y="1216355"/>
                  </a:lnTo>
                  <a:lnTo>
                    <a:pt x="534162" y="1210056"/>
                  </a:lnTo>
                  <a:lnTo>
                    <a:pt x="486537" y="1216355"/>
                  </a:lnTo>
                  <a:lnTo>
                    <a:pt x="443763" y="1234097"/>
                  </a:lnTo>
                  <a:lnTo>
                    <a:pt x="407517" y="1261618"/>
                  </a:lnTo>
                  <a:lnTo>
                    <a:pt x="379526" y="1297241"/>
                  </a:lnTo>
                  <a:lnTo>
                    <a:pt x="361480" y="1339291"/>
                  </a:lnTo>
                  <a:lnTo>
                    <a:pt x="355092" y="1386078"/>
                  </a:lnTo>
                  <a:lnTo>
                    <a:pt x="361480" y="1432877"/>
                  </a:lnTo>
                  <a:lnTo>
                    <a:pt x="379526" y="1474927"/>
                  </a:lnTo>
                  <a:lnTo>
                    <a:pt x="407517" y="1510550"/>
                  </a:lnTo>
                  <a:lnTo>
                    <a:pt x="443763" y="1538071"/>
                  </a:lnTo>
                  <a:lnTo>
                    <a:pt x="486537" y="1555813"/>
                  </a:lnTo>
                  <a:lnTo>
                    <a:pt x="534162" y="1562100"/>
                  </a:lnTo>
                  <a:lnTo>
                    <a:pt x="581774" y="1555813"/>
                  </a:lnTo>
                  <a:lnTo>
                    <a:pt x="624547" y="1538071"/>
                  </a:lnTo>
                  <a:lnTo>
                    <a:pt x="660793" y="1510550"/>
                  </a:lnTo>
                  <a:lnTo>
                    <a:pt x="688784" y="1474927"/>
                  </a:lnTo>
                  <a:lnTo>
                    <a:pt x="706831" y="1432877"/>
                  </a:lnTo>
                  <a:lnTo>
                    <a:pt x="713232" y="1386078"/>
                  </a:lnTo>
                  <a:close/>
                </a:path>
                <a:path w="1047115" h="1562100">
                  <a:moveTo>
                    <a:pt x="1046988" y="502158"/>
                  </a:moveTo>
                  <a:lnTo>
                    <a:pt x="1044841" y="456450"/>
                  </a:lnTo>
                  <a:lnTo>
                    <a:pt x="1038555" y="411886"/>
                  </a:lnTo>
                  <a:lnTo>
                    <a:pt x="1028280" y="368655"/>
                  </a:lnTo>
                  <a:lnTo>
                    <a:pt x="1014234" y="326936"/>
                  </a:lnTo>
                  <a:lnTo>
                    <a:pt x="996594" y="286880"/>
                  </a:lnTo>
                  <a:lnTo>
                    <a:pt x="975525" y="248704"/>
                  </a:lnTo>
                  <a:lnTo>
                    <a:pt x="951230" y="212547"/>
                  </a:lnTo>
                  <a:lnTo>
                    <a:pt x="923886" y="178612"/>
                  </a:lnTo>
                  <a:lnTo>
                    <a:pt x="893673" y="147066"/>
                  </a:lnTo>
                  <a:lnTo>
                    <a:pt x="860793" y="118097"/>
                  </a:lnTo>
                  <a:lnTo>
                    <a:pt x="825411" y="91871"/>
                  </a:lnTo>
                  <a:lnTo>
                    <a:pt x="787730" y="68554"/>
                  </a:lnTo>
                  <a:lnTo>
                    <a:pt x="747928" y="48348"/>
                  </a:lnTo>
                  <a:lnTo>
                    <a:pt x="706170" y="31419"/>
                  </a:lnTo>
                  <a:lnTo>
                    <a:pt x="662673" y="17945"/>
                  </a:lnTo>
                  <a:lnTo>
                    <a:pt x="617601" y="8089"/>
                  </a:lnTo>
                  <a:lnTo>
                    <a:pt x="571144" y="2057"/>
                  </a:lnTo>
                  <a:lnTo>
                    <a:pt x="523494" y="0"/>
                  </a:lnTo>
                  <a:lnTo>
                    <a:pt x="475830" y="2057"/>
                  </a:lnTo>
                  <a:lnTo>
                    <a:pt x="429374" y="8089"/>
                  </a:lnTo>
                  <a:lnTo>
                    <a:pt x="384302" y="17945"/>
                  </a:lnTo>
                  <a:lnTo>
                    <a:pt x="340804" y="31419"/>
                  </a:lnTo>
                  <a:lnTo>
                    <a:pt x="299046" y="48348"/>
                  </a:lnTo>
                  <a:lnTo>
                    <a:pt x="259245" y="68554"/>
                  </a:lnTo>
                  <a:lnTo>
                    <a:pt x="221564" y="91871"/>
                  </a:lnTo>
                  <a:lnTo>
                    <a:pt x="186182" y="118097"/>
                  </a:lnTo>
                  <a:lnTo>
                    <a:pt x="153301" y="147066"/>
                  </a:lnTo>
                  <a:lnTo>
                    <a:pt x="123088" y="178612"/>
                  </a:lnTo>
                  <a:lnTo>
                    <a:pt x="95745" y="212547"/>
                  </a:lnTo>
                  <a:lnTo>
                    <a:pt x="71450" y="248704"/>
                  </a:lnTo>
                  <a:lnTo>
                    <a:pt x="50380" y="286880"/>
                  </a:lnTo>
                  <a:lnTo>
                    <a:pt x="32740" y="326936"/>
                  </a:lnTo>
                  <a:lnTo>
                    <a:pt x="18694" y="368655"/>
                  </a:lnTo>
                  <a:lnTo>
                    <a:pt x="8420" y="411886"/>
                  </a:lnTo>
                  <a:lnTo>
                    <a:pt x="2133" y="456450"/>
                  </a:lnTo>
                  <a:lnTo>
                    <a:pt x="0" y="502158"/>
                  </a:lnTo>
                  <a:lnTo>
                    <a:pt x="2133" y="547878"/>
                  </a:lnTo>
                  <a:lnTo>
                    <a:pt x="8420" y="592442"/>
                  </a:lnTo>
                  <a:lnTo>
                    <a:pt x="18694" y="635673"/>
                  </a:lnTo>
                  <a:lnTo>
                    <a:pt x="32740" y="677392"/>
                  </a:lnTo>
                  <a:lnTo>
                    <a:pt x="50380" y="717448"/>
                  </a:lnTo>
                  <a:lnTo>
                    <a:pt x="71450" y="755624"/>
                  </a:lnTo>
                  <a:lnTo>
                    <a:pt x="95745" y="791781"/>
                  </a:lnTo>
                  <a:lnTo>
                    <a:pt x="123088" y="825715"/>
                  </a:lnTo>
                  <a:lnTo>
                    <a:pt x="153301" y="857262"/>
                  </a:lnTo>
                  <a:lnTo>
                    <a:pt x="186182" y="886231"/>
                  </a:lnTo>
                  <a:lnTo>
                    <a:pt x="221564" y="912456"/>
                  </a:lnTo>
                  <a:lnTo>
                    <a:pt x="259245" y="935774"/>
                  </a:lnTo>
                  <a:lnTo>
                    <a:pt x="299046" y="955979"/>
                  </a:lnTo>
                  <a:lnTo>
                    <a:pt x="340804" y="972908"/>
                  </a:lnTo>
                  <a:lnTo>
                    <a:pt x="384302" y="986383"/>
                  </a:lnTo>
                  <a:lnTo>
                    <a:pt x="429374" y="996238"/>
                  </a:lnTo>
                  <a:lnTo>
                    <a:pt x="475830" y="1002271"/>
                  </a:lnTo>
                  <a:lnTo>
                    <a:pt x="523494" y="1004316"/>
                  </a:lnTo>
                  <a:lnTo>
                    <a:pt x="571144" y="1002271"/>
                  </a:lnTo>
                  <a:lnTo>
                    <a:pt x="617601" y="996238"/>
                  </a:lnTo>
                  <a:lnTo>
                    <a:pt x="662673" y="986383"/>
                  </a:lnTo>
                  <a:lnTo>
                    <a:pt x="706170" y="972908"/>
                  </a:lnTo>
                  <a:lnTo>
                    <a:pt x="747928" y="955979"/>
                  </a:lnTo>
                  <a:lnTo>
                    <a:pt x="787730" y="935774"/>
                  </a:lnTo>
                  <a:lnTo>
                    <a:pt x="825411" y="912456"/>
                  </a:lnTo>
                  <a:lnTo>
                    <a:pt x="860793" y="886231"/>
                  </a:lnTo>
                  <a:lnTo>
                    <a:pt x="893673" y="857250"/>
                  </a:lnTo>
                  <a:lnTo>
                    <a:pt x="923886" y="825715"/>
                  </a:lnTo>
                  <a:lnTo>
                    <a:pt x="951230" y="791781"/>
                  </a:lnTo>
                  <a:lnTo>
                    <a:pt x="975525" y="755624"/>
                  </a:lnTo>
                  <a:lnTo>
                    <a:pt x="996594" y="717448"/>
                  </a:lnTo>
                  <a:lnTo>
                    <a:pt x="1014234" y="677392"/>
                  </a:lnTo>
                  <a:lnTo>
                    <a:pt x="1028280" y="635673"/>
                  </a:lnTo>
                  <a:lnTo>
                    <a:pt x="1038555" y="592442"/>
                  </a:lnTo>
                  <a:lnTo>
                    <a:pt x="1044841" y="547878"/>
                  </a:lnTo>
                  <a:lnTo>
                    <a:pt x="1046988" y="50215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728705" y="5573993"/>
            <a:ext cx="141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117963" y="5927242"/>
            <a:ext cx="141160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«КУРОРТЫ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ТУРИЗМ»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г.Анапа,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20.05.22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423147" y="5495544"/>
            <a:ext cx="358140" cy="352425"/>
          </a:xfrm>
          <a:custGeom>
            <a:avLst/>
            <a:gdLst/>
            <a:ahLst/>
            <a:cxnLst/>
            <a:rect l="l" t="t" r="r" b="b"/>
            <a:pathLst>
              <a:path w="358140" h="352425">
                <a:moveTo>
                  <a:pt x="179070" y="0"/>
                </a:moveTo>
                <a:lnTo>
                  <a:pt x="131453" y="6291"/>
                </a:lnTo>
                <a:lnTo>
                  <a:pt x="88674" y="24045"/>
                </a:lnTo>
                <a:lnTo>
                  <a:pt x="52435" y="51577"/>
                </a:lnTo>
                <a:lnTo>
                  <a:pt x="24440" y="87206"/>
                </a:lnTo>
                <a:lnTo>
                  <a:pt x="6394" y="129248"/>
                </a:lnTo>
                <a:lnTo>
                  <a:pt x="0" y="176021"/>
                </a:lnTo>
                <a:lnTo>
                  <a:pt x="6394" y="222817"/>
                </a:lnTo>
                <a:lnTo>
                  <a:pt x="24440" y="264865"/>
                </a:lnTo>
                <a:lnTo>
                  <a:pt x="52435" y="300489"/>
                </a:lnTo>
                <a:lnTo>
                  <a:pt x="88674" y="328012"/>
                </a:lnTo>
                <a:lnTo>
                  <a:pt x="131453" y="345756"/>
                </a:lnTo>
                <a:lnTo>
                  <a:pt x="179070" y="352043"/>
                </a:lnTo>
                <a:lnTo>
                  <a:pt x="226686" y="345756"/>
                </a:lnTo>
                <a:lnTo>
                  <a:pt x="269465" y="328012"/>
                </a:lnTo>
                <a:lnTo>
                  <a:pt x="305704" y="300489"/>
                </a:lnTo>
                <a:lnTo>
                  <a:pt x="333699" y="264865"/>
                </a:lnTo>
                <a:lnTo>
                  <a:pt x="351745" y="222817"/>
                </a:lnTo>
                <a:lnTo>
                  <a:pt x="358140" y="176021"/>
                </a:lnTo>
                <a:lnTo>
                  <a:pt x="351745" y="129248"/>
                </a:lnTo>
                <a:lnTo>
                  <a:pt x="333699" y="87206"/>
                </a:lnTo>
                <a:lnTo>
                  <a:pt x="305704" y="51577"/>
                </a:lnTo>
                <a:lnTo>
                  <a:pt x="269465" y="24045"/>
                </a:lnTo>
                <a:lnTo>
                  <a:pt x="226686" y="6291"/>
                </a:lnTo>
                <a:lnTo>
                  <a:pt x="17907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0379964" y="3164204"/>
            <a:ext cx="1414145" cy="2571750"/>
            <a:chOff x="10379964" y="3164204"/>
            <a:chExt cx="1414145" cy="2571750"/>
          </a:xfrm>
        </p:grpSpPr>
        <p:sp>
          <p:nvSpPr>
            <p:cNvPr id="56" name="object 56"/>
            <p:cNvSpPr/>
            <p:nvPr/>
          </p:nvSpPr>
          <p:spPr>
            <a:xfrm>
              <a:off x="10379964" y="4396739"/>
              <a:ext cx="814069" cy="798830"/>
            </a:xfrm>
            <a:custGeom>
              <a:avLst/>
              <a:gdLst/>
              <a:ahLst/>
              <a:cxnLst/>
              <a:rect l="l" t="t" r="r" b="b"/>
              <a:pathLst>
                <a:path w="814070" h="798829">
                  <a:moveTo>
                    <a:pt x="406780" y="0"/>
                  </a:moveTo>
                  <a:lnTo>
                    <a:pt x="363981" y="2286"/>
                  </a:lnTo>
                  <a:lnTo>
                    <a:pt x="322325" y="8636"/>
                  </a:lnTo>
                  <a:lnTo>
                    <a:pt x="282193" y="19050"/>
                  </a:lnTo>
                  <a:lnTo>
                    <a:pt x="243839" y="33274"/>
                  </a:lnTo>
                  <a:lnTo>
                    <a:pt x="207390" y="51308"/>
                  </a:lnTo>
                  <a:lnTo>
                    <a:pt x="173100" y="72390"/>
                  </a:lnTo>
                  <a:lnTo>
                    <a:pt x="141350" y="96774"/>
                  </a:lnTo>
                  <a:lnTo>
                    <a:pt x="112140" y="123952"/>
                  </a:lnTo>
                  <a:lnTo>
                    <a:pt x="85851" y="153924"/>
                  </a:lnTo>
                  <a:lnTo>
                    <a:pt x="62610" y="186309"/>
                  </a:lnTo>
                  <a:lnTo>
                    <a:pt x="42671" y="221107"/>
                  </a:lnTo>
                  <a:lnTo>
                    <a:pt x="26288" y="257810"/>
                  </a:lnTo>
                  <a:lnTo>
                    <a:pt x="13588" y="296291"/>
                  </a:lnTo>
                  <a:lnTo>
                    <a:pt x="4952" y="336423"/>
                  </a:lnTo>
                  <a:lnTo>
                    <a:pt x="634" y="377952"/>
                  </a:lnTo>
                  <a:lnTo>
                    <a:pt x="0" y="399161"/>
                  </a:lnTo>
                  <a:lnTo>
                    <a:pt x="634" y="420370"/>
                  </a:lnTo>
                  <a:lnTo>
                    <a:pt x="4952" y="461899"/>
                  </a:lnTo>
                  <a:lnTo>
                    <a:pt x="13588" y="501904"/>
                  </a:lnTo>
                  <a:lnTo>
                    <a:pt x="26288" y="540385"/>
                  </a:lnTo>
                  <a:lnTo>
                    <a:pt x="42671" y="577215"/>
                  </a:lnTo>
                  <a:lnTo>
                    <a:pt x="62610" y="612013"/>
                  </a:lnTo>
                  <a:lnTo>
                    <a:pt x="85851" y="644398"/>
                  </a:lnTo>
                  <a:lnTo>
                    <a:pt x="112140" y="674370"/>
                  </a:lnTo>
                  <a:lnTo>
                    <a:pt x="141350" y="701548"/>
                  </a:lnTo>
                  <a:lnTo>
                    <a:pt x="173100" y="725932"/>
                  </a:lnTo>
                  <a:lnTo>
                    <a:pt x="207390" y="747014"/>
                  </a:lnTo>
                  <a:lnTo>
                    <a:pt x="243839" y="764921"/>
                  </a:lnTo>
                  <a:lnTo>
                    <a:pt x="282193" y="779145"/>
                  </a:lnTo>
                  <a:lnTo>
                    <a:pt x="322325" y="789559"/>
                  </a:lnTo>
                  <a:lnTo>
                    <a:pt x="363981" y="796036"/>
                  </a:lnTo>
                  <a:lnTo>
                    <a:pt x="406780" y="798322"/>
                  </a:lnTo>
                  <a:lnTo>
                    <a:pt x="428370" y="797687"/>
                  </a:lnTo>
                  <a:lnTo>
                    <a:pt x="470661" y="793369"/>
                  </a:lnTo>
                  <a:lnTo>
                    <a:pt x="511555" y="784987"/>
                  </a:lnTo>
                  <a:lnTo>
                    <a:pt x="550926" y="772541"/>
                  </a:lnTo>
                  <a:lnTo>
                    <a:pt x="588390" y="756412"/>
                  </a:lnTo>
                  <a:lnTo>
                    <a:pt x="623569" y="736854"/>
                  </a:lnTo>
                  <a:lnTo>
                    <a:pt x="656716" y="714121"/>
                  </a:lnTo>
                  <a:lnTo>
                    <a:pt x="687196" y="688340"/>
                  </a:lnTo>
                  <a:lnTo>
                    <a:pt x="715009" y="659765"/>
                  </a:lnTo>
                  <a:lnTo>
                    <a:pt x="739775" y="628396"/>
                  </a:lnTo>
                  <a:lnTo>
                    <a:pt x="761491" y="594868"/>
                  </a:lnTo>
                  <a:lnTo>
                    <a:pt x="779652" y="559054"/>
                  </a:lnTo>
                  <a:lnTo>
                    <a:pt x="794130" y="521462"/>
                  </a:lnTo>
                  <a:lnTo>
                    <a:pt x="804799" y="482219"/>
                  </a:lnTo>
                  <a:lnTo>
                    <a:pt x="811402" y="441198"/>
                  </a:lnTo>
                  <a:lnTo>
                    <a:pt x="813561" y="399161"/>
                  </a:lnTo>
                  <a:lnTo>
                    <a:pt x="813053" y="377952"/>
                  </a:lnTo>
                  <a:lnTo>
                    <a:pt x="808608" y="336423"/>
                  </a:lnTo>
                  <a:lnTo>
                    <a:pt x="799972" y="296291"/>
                  </a:lnTo>
                  <a:lnTo>
                    <a:pt x="787400" y="257810"/>
                  </a:lnTo>
                  <a:lnTo>
                    <a:pt x="771016" y="221107"/>
                  </a:lnTo>
                  <a:lnTo>
                    <a:pt x="750951" y="186309"/>
                  </a:lnTo>
                  <a:lnTo>
                    <a:pt x="727836" y="153924"/>
                  </a:lnTo>
                  <a:lnTo>
                    <a:pt x="701547" y="123952"/>
                  </a:lnTo>
                  <a:lnTo>
                    <a:pt x="672337" y="96774"/>
                  </a:lnTo>
                  <a:lnTo>
                    <a:pt x="640460" y="72390"/>
                  </a:lnTo>
                  <a:lnTo>
                    <a:pt x="606297" y="51308"/>
                  </a:lnTo>
                  <a:lnTo>
                    <a:pt x="569849" y="33274"/>
                  </a:lnTo>
                  <a:lnTo>
                    <a:pt x="531367" y="19050"/>
                  </a:lnTo>
                  <a:lnTo>
                    <a:pt x="491362" y="8636"/>
                  </a:lnTo>
                  <a:lnTo>
                    <a:pt x="449706" y="2286"/>
                  </a:lnTo>
                  <a:lnTo>
                    <a:pt x="406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23220" y="4511039"/>
              <a:ext cx="527303" cy="50749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155680" y="3192779"/>
              <a:ext cx="609600" cy="2514600"/>
            </a:xfrm>
            <a:custGeom>
              <a:avLst/>
              <a:gdLst/>
              <a:ahLst/>
              <a:cxnLst/>
              <a:rect l="l" t="t" r="r" b="b"/>
              <a:pathLst>
                <a:path w="609600" h="2514600">
                  <a:moveTo>
                    <a:pt x="0" y="0"/>
                  </a:moveTo>
                  <a:lnTo>
                    <a:pt x="45495" y="1822"/>
                  </a:lnTo>
                  <a:lnTo>
                    <a:pt x="90083" y="7203"/>
                  </a:lnTo>
                  <a:lnTo>
                    <a:pt x="133644" y="16014"/>
                  </a:lnTo>
                  <a:lnTo>
                    <a:pt x="176062" y="28126"/>
                  </a:lnTo>
                  <a:lnTo>
                    <a:pt x="217217" y="43412"/>
                  </a:lnTo>
                  <a:lnTo>
                    <a:pt x="256993" y="61742"/>
                  </a:lnTo>
                  <a:lnTo>
                    <a:pt x="295272" y="82988"/>
                  </a:lnTo>
                  <a:lnTo>
                    <a:pt x="331935" y="107022"/>
                  </a:lnTo>
                  <a:lnTo>
                    <a:pt x="366865" y="133715"/>
                  </a:lnTo>
                  <a:lnTo>
                    <a:pt x="399944" y="162938"/>
                  </a:lnTo>
                  <a:lnTo>
                    <a:pt x="431053" y="194564"/>
                  </a:lnTo>
                  <a:lnTo>
                    <a:pt x="460076" y="228462"/>
                  </a:lnTo>
                  <a:lnTo>
                    <a:pt x="486895" y="264506"/>
                  </a:lnTo>
                  <a:lnTo>
                    <a:pt x="511390" y="302565"/>
                  </a:lnTo>
                  <a:lnTo>
                    <a:pt x="533445" y="342513"/>
                  </a:lnTo>
                  <a:lnTo>
                    <a:pt x="552942" y="384220"/>
                  </a:lnTo>
                  <a:lnTo>
                    <a:pt x="569763" y="427558"/>
                  </a:lnTo>
                  <a:lnTo>
                    <a:pt x="583790" y="472398"/>
                  </a:lnTo>
                  <a:lnTo>
                    <a:pt x="594905" y="518611"/>
                  </a:lnTo>
                  <a:lnTo>
                    <a:pt x="602990" y="566070"/>
                  </a:lnTo>
                  <a:lnTo>
                    <a:pt x="607927" y="614646"/>
                  </a:lnTo>
                  <a:lnTo>
                    <a:pt x="609600" y="664210"/>
                  </a:lnTo>
                  <a:lnTo>
                    <a:pt x="609600" y="1850263"/>
                  </a:lnTo>
                  <a:lnTo>
                    <a:pt x="607927" y="1899843"/>
                  </a:lnTo>
                  <a:lnTo>
                    <a:pt x="602990" y="1948433"/>
                  </a:lnTo>
                  <a:lnTo>
                    <a:pt x="594905" y="1995906"/>
                  </a:lnTo>
                  <a:lnTo>
                    <a:pt x="583790" y="2042132"/>
                  </a:lnTo>
                  <a:lnTo>
                    <a:pt x="569763" y="2086983"/>
                  </a:lnTo>
                  <a:lnTo>
                    <a:pt x="552942" y="2130330"/>
                  </a:lnTo>
                  <a:lnTo>
                    <a:pt x="533445" y="2172046"/>
                  </a:lnTo>
                  <a:lnTo>
                    <a:pt x="511390" y="2212001"/>
                  </a:lnTo>
                  <a:lnTo>
                    <a:pt x="486895" y="2250067"/>
                  </a:lnTo>
                  <a:lnTo>
                    <a:pt x="460076" y="2286116"/>
                  </a:lnTo>
                  <a:lnTo>
                    <a:pt x="431053" y="2320020"/>
                  </a:lnTo>
                  <a:lnTo>
                    <a:pt x="399944" y="2351649"/>
                  </a:lnTo>
                  <a:lnTo>
                    <a:pt x="366865" y="2380875"/>
                  </a:lnTo>
                  <a:lnTo>
                    <a:pt x="331935" y="2407571"/>
                  </a:lnTo>
                  <a:lnTo>
                    <a:pt x="295272" y="2431606"/>
                  </a:lnTo>
                  <a:lnTo>
                    <a:pt x="256993" y="2452854"/>
                  </a:lnTo>
                  <a:lnTo>
                    <a:pt x="217217" y="2471186"/>
                  </a:lnTo>
                  <a:lnTo>
                    <a:pt x="176062" y="2486472"/>
                  </a:lnTo>
                  <a:lnTo>
                    <a:pt x="133644" y="2498585"/>
                  </a:lnTo>
                  <a:lnTo>
                    <a:pt x="90083" y="2507396"/>
                  </a:lnTo>
                  <a:lnTo>
                    <a:pt x="45495" y="2512777"/>
                  </a:lnTo>
                  <a:lnTo>
                    <a:pt x="0" y="2514600"/>
                  </a:lnTo>
                </a:path>
              </a:pathLst>
            </a:custGeom>
            <a:ln w="571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533638" y="5557839"/>
            <a:ext cx="141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997952" y="4239767"/>
            <a:ext cx="1176020" cy="1209040"/>
            <a:chOff x="7997952" y="4239767"/>
            <a:chExt cx="1176020" cy="1209040"/>
          </a:xfrm>
        </p:grpSpPr>
        <p:sp>
          <p:nvSpPr>
            <p:cNvPr id="61" name="object 61"/>
            <p:cNvSpPr/>
            <p:nvPr/>
          </p:nvSpPr>
          <p:spPr>
            <a:xfrm>
              <a:off x="8502396" y="5221223"/>
              <a:ext cx="204470" cy="227329"/>
            </a:xfrm>
            <a:custGeom>
              <a:avLst/>
              <a:gdLst/>
              <a:ahLst/>
              <a:cxnLst/>
              <a:rect l="l" t="t" r="r" b="b"/>
              <a:pathLst>
                <a:path w="204470" h="227329">
                  <a:moveTo>
                    <a:pt x="204215" y="0"/>
                  </a:moveTo>
                  <a:lnTo>
                    <a:pt x="0" y="0"/>
                  </a:lnTo>
                  <a:lnTo>
                    <a:pt x="102107" y="227075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7952" y="4239767"/>
              <a:ext cx="1175766" cy="113309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063484" y="4305299"/>
              <a:ext cx="1047115" cy="1004569"/>
            </a:xfrm>
            <a:custGeom>
              <a:avLst/>
              <a:gdLst/>
              <a:ahLst/>
              <a:cxnLst/>
              <a:rect l="l" t="t" r="r" b="b"/>
              <a:pathLst>
                <a:path w="1047115" h="1004570">
                  <a:moveTo>
                    <a:pt x="523494" y="0"/>
                  </a:moveTo>
                  <a:lnTo>
                    <a:pt x="475836" y="2051"/>
                  </a:lnTo>
                  <a:lnTo>
                    <a:pt x="429379" y="8089"/>
                  </a:lnTo>
                  <a:lnTo>
                    <a:pt x="384307" y="17935"/>
                  </a:lnTo>
                  <a:lnTo>
                    <a:pt x="340805" y="31412"/>
                  </a:lnTo>
                  <a:lnTo>
                    <a:pt x="299057" y="48343"/>
                  </a:lnTo>
                  <a:lnTo>
                    <a:pt x="259249" y="68551"/>
                  </a:lnTo>
                  <a:lnTo>
                    <a:pt x="221564" y="91859"/>
                  </a:lnTo>
                  <a:lnTo>
                    <a:pt x="186188" y="118090"/>
                  </a:lnTo>
                  <a:lnTo>
                    <a:pt x="153304" y="147066"/>
                  </a:lnTo>
                  <a:lnTo>
                    <a:pt x="123099" y="178610"/>
                  </a:lnTo>
                  <a:lnTo>
                    <a:pt x="95755" y="212545"/>
                  </a:lnTo>
                  <a:lnTo>
                    <a:pt x="71458" y="248694"/>
                  </a:lnTo>
                  <a:lnTo>
                    <a:pt x="50393" y="286879"/>
                  </a:lnTo>
                  <a:lnTo>
                    <a:pt x="32744" y="326925"/>
                  </a:lnTo>
                  <a:lnTo>
                    <a:pt x="18695" y="368652"/>
                  </a:lnTo>
                  <a:lnTo>
                    <a:pt x="8432" y="411885"/>
                  </a:lnTo>
                  <a:lnTo>
                    <a:pt x="2138" y="456446"/>
                  </a:lnTo>
                  <a:lnTo>
                    <a:pt x="0" y="502157"/>
                  </a:lnTo>
                  <a:lnTo>
                    <a:pt x="2138" y="547869"/>
                  </a:lnTo>
                  <a:lnTo>
                    <a:pt x="8432" y="592430"/>
                  </a:lnTo>
                  <a:lnTo>
                    <a:pt x="18695" y="635663"/>
                  </a:lnTo>
                  <a:lnTo>
                    <a:pt x="32744" y="677390"/>
                  </a:lnTo>
                  <a:lnTo>
                    <a:pt x="50393" y="717436"/>
                  </a:lnTo>
                  <a:lnTo>
                    <a:pt x="71458" y="755621"/>
                  </a:lnTo>
                  <a:lnTo>
                    <a:pt x="95755" y="791770"/>
                  </a:lnTo>
                  <a:lnTo>
                    <a:pt x="123099" y="825705"/>
                  </a:lnTo>
                  <a:lnTo>
                    <a:pt x="153304" y="857250"/>
                  </a:lnTo>
                  <a:lnTo>
                    <a:pt x="186188" y="886225"/>
                  </a:lnTo>
                  <a:lnTo>
                    <a:pt x="221564" y="912456"/>
                  </a:lnTo>
                  <a:lnTo>
                    <a:pt x="259249" y="935764"/>
                  </a:lnTo>
                  <a:lnTo>
                    <a:pt x="299057" y="955972"/>
                  </a:lnTo>
                  <a:lnTo>
                    <a:pt x="340805" y="972903"/>
                  </a:lnTo>
                  <a:lnTo>
                    <a:pt x="384307" y="986380"/>
                  </a:lnTo>
                  <a:lnTo>
                    <a:pt x="429379" y="996226"/>
                  </a:lnTo>
                  <a:lnTo>
                    <a:pt x="475836" y="1002264"/>
                  </a:lnTo>
                  <a:lnTo>
                    <a:pt x="523494" y="1004316"/>
                  </a:lnTo>
                  <a:lnTo>
                    <a:pt x="571151" y="1002264"/>
                  </a:lnTo>
                  <a:lnTo>
                    <a:pt x="617608" y="996226"/>
                  </a:lnTo>
                  <a:lnTo>
                    <a:pt x="662680" y="986380"/>
                  </a:lnTo>
                  <a:lnTo>
                    <a:pt x="706182" y="972903"/>
                  </a:lnTo>
                  <a:lnTo>
                    <a:pt x="747930" y="955972"/>
                  </a:lnTo>
                  <a:lnTo>
                    <a:pt x="787738" y="935764"/>
                  </a:lnTo>
                  <a:lnTo>
                    <a:pt x="825423" y="912456"/>
                  </a:lnTo>
                  <a:lnTo>
                    <a:pt x="860799" y="886225"/>
                  </a:lnTo>
                  <a:lnTo>
                    <a:pt x="893683" y="857250"/>
                  </a:lnTo>
                  <a:lnTo>
                    <a:pt x="923888" y="825705"/>
                  </a:lnTo>
                  <a:lnTo>
                    <a:pt x="951232" y="791770"/>
                  </a:lnTo>
                  <a:lnTo>
                    <a:pt x="975529" y="755621"/>
                  </a:lnTo>
                  <a:lnTo>
                    <a:pt x="996594" y="717436"/>
                  </a:lnTo>
                  <a:lnTo>
                    <a:pt x="1014243" y="677390"/>
                  </a:lnTo>
                  <a:lnTo>
                    <a:pt x="1028292" y="635663"/>
                  </a:lnTo>
                  <a:lnTo>
                    <a:pt x="1038555" y="592430"/>
                  </a:lnTo>
                  <a:lnTo>
                    <a:pt x="1044849" y="547869"/>
                  </a:lnTo>
                  <a:lnTo>
                    <a:pt x="1046988" y="502157"/>
                  </a:lnTo>
                  <a:lnTo>
                    <a:pt x="1044849" y="456446"/>
                  </a:lnTo>
                  <a:lnTo>
                    <a:pt x="1038555" y="411885"/>
                  </a:lnTo>
                  <a:lnTo>
                    <a:pt x="1028292" y="368652"/>
                  </a:lnTo>
                  <a:lnTo>
                    <a:pt x="1014243" y="326925"/>
                  </a:lnTo>
                  <a:lnTo>
                    <a:pt x="996594" y="286879"/>
                  </a:lnTo>
                  <a:lnTo>
                    <a:pt x="975529" y="248694"/>
                  </a:lnTo>
                  <a:lnTo>
                    <a:pt x="951232" y="212545"/>
                  </a:lnTo>
                  <a:lnTo>
                    <a:pt x="923888" y="178610"/>
                  </a:lnTo>
                  <a:lnTo>
                    <a:pt x="893683" y="147065"/>
                  </a:lnTo>
                  <a:lnTo>
                    <a:pt x="860799" y="118090"/>
                  </a:lnTo>
                  <a:lnTo>
                    <a:pt x="825423" y="91859"/>
                  </a:lnTo>
                  <a:lnTo>
                    <a:pt x="787738" y="68551"/>
                  </a:lnTo>
                  <a:lnTo>
                    <a:pt x="747930" y="48343"/>
                  </a:lnTo>
                  <a:lnTo>
                    <a:pt x="706182" y="31412"/>
                  </a:lnTo>
                  <a:lnTo>
                    <a:pt x="662680" y="17935"/>
                  </a:lnTo>
                  <a:lnTo>
                    <a:pt x="617608" y="8089"/>
                  </a:lnTo>
                  <a:lnTo>
                    <a:pt x="571151" y="2051"/>
                  </a:lnTo>
                  <a:lnTo>
                    <a:pt x="52349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8179308" y="4408931"/>
              <a:ext cx="815340" cy="796925"/>
            </a:xfrm>
            <a:custGeom>
              <a:avLst/>
              <a:gdLst/>
              <a:ahLst/>
              <a:cxnLst/>
              <a:rect l="l" t="t" r="r" b="b"/>
              <a:pathLst>
                <a:path w="815340" h="796925">
                  <a:moveTo>
                    <a:pt x="407543" y="0"/>
                  </a:moveTo>
                  <a:lnTo>
                    <a:pt x="364617" y="2286"/>
                  </a:lnTo>
                  <a:lnTo>
                    <a:pt x="322834" y="8636"/>
                  </a:lnTo>
                  <a:lnTo>
                    <a:pt x="282701" y="19050"/>
                  </a:lnTo>
                  <a:lnTo>
                    <a:pt x="244221" y="33274"/>
                  </a:lnTo>
                  <a:lnTo>
                    <a:pt x="207772" y="51181"/>
                  </a:lnTo>
                  <a:lnTo>
                    <a:pt x="173482" y="72263"/>
                  </a:lnTo>
                  <a:lnTo>
                    <a:pt x="141605" y="96520"/>
                  </a:lnTo>
                  <a:lnTo>
                    <a:pt x="112268" y="123698"/>
                  </a:lnTo>
                  <a:lnTo>
                    <a:pt x="85978" y="153543"/>
                  </a:lnTo>
                  <a:lnTo>
                    <a:pt x="62738" y="185928"/>
                  </a:lnTo>
                  <a:lnTo>
                    <a:pt x="42672" y="220726"/>
                  </a:lnTo>
                  <a:lnTo>
                    <a:pt x="26289" y="257302"/>
                  </a:lnTo>
                  <a:lnTo>
                    <a:pt x="13589" y="295783"/>
                  </a:lnTo>
                  <a:lnTo>
                    <a:pt x="4952" y="335788"/>
                  </a:lnTo>
                  <a:lnTo>
                    <a:pt x="635" y="377190"/>
                  </a:lnTo>
                  <a:lnTo>
                    <a:pt x="0" y="398399"/>
                  </a:lnTo>
                  <a:lnTo>
                    <a:pt x="635" y="419608"/>
                  </a:lnTo>
                  <a:lnTo>
                    <a:pt x="4952" y="461010"/>
                  </a:lnTo>
                  <a:lnTo>
                    <a:pt x="13589" y="501015"/>
                  </a:lnTo>
                  <a:lnTo>
                    <a:pt x="26289" y="539369"/>
                  </a:lnTo>
                  <a:lnTo>
                    <a:pt x="42672" y="576072"/>
                  </a:lnTo>
                  <a:lnTo>
                    <a:pt x="62738" y="610743"/>
                  </a:lnTo>
                  <a:lnTo>
                    <a:pt x="85978" y="643128"/>
                  </a:lnTo>
                  <a:lnTo>
                    <a:pt x="112268" y="673100"/>
                  </a:lnTo>
                  <a:lnTo>
                    <a:pt x="141605" y="700151"/>
                  </a:lnTo>
                  <a:lnTo>
                    <a:pt x="173482" y="724535"/>
                  </a:lnTo>
                  <a:lnTo>
                    <a:pt x="207772" y="745617"/>
                  </a:lnTo>
                  <a:lnTo>
                    <a:pt x="244221" y="763524"/>
                  </a:lnTo>
                  <a:lnTo>
                    <a:pt x="282701" y="777748"/>
                  </a:lnTo>
                  <a:lnTo>
                    <a:pt x="322834" y="788162"/>
                  </a:lnTo>
                  <a:lnTo>
                    <a:pt x="364617" y="794512"/>
                  </a:lnTo>
                  <a:lnTo>
                    <a:pt x="407543" y="796798"/>
                  </a:lnTo>
                  <a:lnTo>
                    <a:pt x="429260" y="796163"/>
                  </a:lnTo>
                  <a:lnTo>
                    <a:pt x="471550" y="791845"/>
                  </a:lnTo>
                  <a:lnTo>
                    <a:pt x="512572" y="783463"/>
                  </a:lnTo>
                  <a:lnTo>
                    <a:pt x="551942" y="771144"/>
                  </a:lnTo>
                  <a:lnTo>
                    <a:pt x="589407" y="754888"/>
                  </a:lnTo>
                  <a:lnTo>
                    <a:pt x="624840" y="735457"/>
                  </a:lnTo>
                  <a:lnTo>
                    <a:pt x="657987" y="712724"/>
                  </a:lnTo>
                  <a:lnTo>
                    <a:pt x="688467" y="687070"/>
                  </a:lnTo>
                  <a:lnTo>
                    <a:pt x="716407" y="658495"/>
                  </a:lnTo>
                  <a:lnTo>
                    <a:pt x="741172" y="627253"/>
                  </a:lnTo>
                  <a:lnTo>
                    <a:pt x="762889" y="593725"/>
                  </a:lnTo>
                  <a:lnTo>
                    <a:pt x="781050" y="558038"/>
                  </a:lnTo>
                  <a:lnTo>
                    <a:pt x="795655" y="520446"/>
                  </a:lnTo>
                  <a:lnTo>
                    <a:pt x="806323" y="481203"/>
                  </a:lnTo>
                  <a:lnTo>
                    <a:pt x="812926" y="440436"/>
                  </a:lnTo>
                  <a:lnTo>
                    <a:pt x="815086" y="398399"/>
                  </a:lnTo>
                  <a:lnTo>
                    <a:pt x="814577" y="377190"/>
                  </a:lnTo>
                  <a:lnTo>
                    <a:pt x="810133" y="335788"/>
                  </a:lnTo>
                  <a:lnTo>
                    <a:pt x="801497" y="295783"/>
                  </a:lnTo>
                  <a:lnTo>
                    <a:pt x="788797" y="257302"/>
                  </a:lnTo>
                  <a:lnTo>
                    <a:pt x="772414" y="220726"/>
                  </a:lnTo>
                  <a:lnTo>
                    <a:pt x="752348" y="185928"/>
                  </a:lnTo>
                  <a:lnTo>
                    <a:pt x="729107" y="153543"/>
                  </a:lnTo>
                  <a:lnTo>
                    <a:pt x="702818" y="123698"/>
                  </a:lnTo>
                  <a:lnTo>
                    <a:pt x="673608" y="96520"/>
                  </a:lnTo>
                  <a:lnTo>
                    <a:pt x="641731" y="72263"/>
                  </a:lnTo>
                  <a:lnTo>
                    <a:pt x="607441" y="51181"/>
                  </a:lnTo>
                  <a:lnTo>
                    <a:pt x="570865" y="33274"/>
                  </a:lnTo>
                  <a:lnTo>
                    <a:pt x="532384" y="19050"/>
                  </a:lnTo>
                  <a:lnTo>
                    <a:pt x="492251" y="8636"/>
                  </a:lnTo>
                  <a:lnTo>
                    <a:pt x="450469" y="2286"/>
                  </a:lnTo>
                  <a:lnTo>
                    <a:pt x="407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8351520" y="4623815"/>
              <a:ext cx="504825" cy="426720"/>
            </a:xfrm>
            <a:custGeom>
              <a:avLst/>
              <a:gdLst/>
              <a:ahLst/>
              <a:cxnLst/>
              <a:rect l="l" t="t" r="r" b="b"/>
              <a:pathLst>
                <a:path w="504825" h="426720">
                  <a:moveTo>
                    <a:pt x="196850" y="124333"/>
                  </a:moveTo>
                  <a:lnTo>
                    <a:pt x="34798" y="27305"/>
                  </a:lnTo>
                  <a:lnTo>
                    <a:pt x="34798" y="341122"/>
                  </a:lnTo>
                  <a:lnTo>
                    <a:pt x="196850" y="391795"/>
                  </a:lnTo>
                  <a:lnTo>
                    <a:pt x="196850" y="124333"/>
                  </a:lnTo>
                  <a:close/>
                </a:path>
                <a:path w="504825" h="426720">
                  <a:moveTo>
                    <a:pt x="377698" y="27305"/>
                  </a:moveTo>
                  <a:lnTo>
                    <a:pt x="214376" y="124968"/>
                  </a:lnTo>
                  <a:lnTo>
                    <a:pt x="214376" y="391795"/>
                  </a:lnTo>
                  <a:lnTo>
                    <a:pt x="377698" y="340614"/>
                  </a:lnTo>
                  <a:lnTo>
                    <a:pt x="377698" y="27305"/>
                  </a:lnTo>
                  <a:close/>
                </a:path>
                <a:path w="504825" h="426720">
                  <a:moveTo>
                    <a:pt x="412496" y="41275"/>
                  </a:moveTo>
                  <a:lnTo>
                    <a:pt x="394970" y="26797"/>
                  </a:lnTo>
                  <a:lnTo>
                    <a:pt x="394970" y="349250"/>
                  </a:lnTo>
                  <a:lnTo>
                    <a:pt x="214884" y="409702"/>
                  </a:lnTo>
                  <a:lnTo>
                    <a:pt x="196850" y="409702"/>
                  </a:lnTo>
                  <a:lnTo>
                    <a:pt x="17399" y="358013"/>
                  </a:lnTo>
                  <a:lnTo>
                    <a:pt x="17399" y="26797"/>
                  </a:lnTo>
                  <a:lnTo>
                    <a:pt x="0" y="41275"/>
                  </a:lnTo>
                  <a:lnTo>
                    <a:pt x="0" y="370205"/>
                  </a:lnTo>
                  <a:lnTo>
                    <a:pt x="195834" y="426593"/>
                  </a:lnTo>
                  <a:lnTo>
                    <a:pt x="216027" y="426593"/>
                  </a:lnTo>
                  <a:lnTo>
                    <a:pt x="412496" y="362077"/>
                  </a:lnTo>
                  <a:lnTo>
                    <a:pt x="412496" y="41275"/>
                  </a:lnTo>
                  <a:close/>
                </a:path>
                <a:path w="504825" h="426720">
                  <a:moveTo>
                    <a:pt x="504444" y="56388"/>
                  </a:moveTo>
                  <a:lnTo>
                    <a:pt x="466217" y="56388"/>
                  </a:lnTo>
                  <a:lnTo>
                    <a:pt x="466217" y="335407"/>
                  </a:lnTo>
                  <a:lnTo>
                    <a:pt x="485394" y="404495"/>
                  </a:lnTo>
                  <a:lnTo>
                    <a:pt x="504444" y="335407"/>
                  </a:lnTo>
                  <a:lnTo>
                    <a:pt x="504444" y="56388"/>
                  </a:lnTo>
                  <a:close/>
                </a:path>
                <a:path w="504825" h="426720">
                  <a:moveTo>
                    <a:pt x="504444" y="19812"/>
                  </a:moveTo>
                  <a:lnTo>
                    <a:pt x="503047" y="12065"/>
                  </a:lnTo>
                  <a:lnTo>
                    <a:pt x="498856" y="5715"/>
                  </a:lnTo>
                  <a:lnTo>
                    <a:pt x="492887" y="1524"/>
                  </a:lnTo>
                  <a:lnTo>
                    <a:pt x="485394" y="0"/>
                  </a:lnTo>
                  <a:lnTo>
                    <a:pt x="477901" y="1524"/>
                  </a:lnTo>
                  <a:lnTo>
                    <a:pt x="471805" y="5715"/>
                  </a:lnTo>
                  <a:lnTo>
                    <a:pt x="467868" y="12065"/>
                  </a:lnTo>
                  <a:lnTo>
                    <a:pt x="466217" y="19812"/>
                  </a:lnTo>
                  <a:lnTo>
                    <a:pt x="466217" y="41275"/>
                  </a:lnTo>
                  <a:lnTo>
                    <a:pt x="504444" y="41275"/>
                  </a:lnTo>
                  <a:lnTo>
                    <a:pt x="504444" y="1981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043164" y="5922365"/>
            <a:ext cx="125857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ts val="12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75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«ОБРАЗОВАНИЕ»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г.Краснодар,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24.06.22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063996" y="5512308"/>
            <a:ext cx="358140" cy="352425"/>
          </a:xfrm>
          <a:custGeom>
            <a:avLst/>
            <a:gdLst/>
            <a:ahLst/>
            <a:cxnLst/>
            <a:rect l="l" t="t" r="r" b="b"/>
            <a:pathLst>
              <a:path w="358139" h="352425">
                <a:moveTo>
                  <a:pt x="179069" y="0"/>
                </a:moveTo>
                <a:lnTo>
                  <a:pt x="131453" y="6287"/>
                </a:lnTo>
                <a:lnTo>
                  <a:pt x="88674" y="24031"/>
                </a:lnTo>
                <a:lnTo>
                  <a:pt x="52435" y="51554"/>
                </a:lnTo>
                <a:lnTo>
                  <a:pt x="24440" y="87178"/>
                </a:lnTo>
                <a:lnTo>
                  <a:pt x="6394" y="129226"/>
                </a:lnTo>
                <a:lnTo>
                  <a:pt x="0" y="176021"/>
                </a:lnTo>
                <a:lnTo>
                  <a:pt x="6394" y="222817"/>
                </a:lnTo>
                <a:lnTo>
                  <a:pt x="24440" y="264865"/>
                </a:lnTo>
                <a:lnTo>
                  <a:pt x="52435" y="300489"/>
                </a:lnTo>
                <a:lnTo>
                  <a:pt x="88674" y="328012"/>
                </a:lnTo>
                <a:lnTo>
                  <a:pt x="131453" y="345756"/>
                </a:lnTo>
                <a:lnTo>
                  <a:pt x="179069" y="352043"/>
                </a:lnTo>
                <a:lnTo>
                  <a:pt x="226686" y="345756"/>
                </a:lnTo>
                <a:lnTo>
                  <a:pt x="269465" y="328012"/>
                </a:lnTo>
                <a:lnTo>
                  <a:pt x="305704" y="300489"/>
                </a:lnTo>
                <a:lnTo>
                  <a:pt x="333699" y="264865"/>
                </a:lnTo>
                <a:lnTo>
                  <a:pt x="351745" y="222817"/>
                </a:lnTo>
                <a:lnTo>
                  <a:pt x="358139" y="176021"/>
                </a:lnTo>
                <a:lnTo>
                  <a:pt x="351745" y="129226"/>
                </a:lnTo>
                <a:lnTo>
                  <a:pt x="333699" y="87178"/>
                </a:lnTo>
                <a:lnTo>
                  <a:pt x="305704" y="51554"/>
                </a:lnTo>
                <a:lnTo>
                  <a:pt x="269465" y="24031"/>
                </a:lnTo>
                <a:lnTo>
                  <a:pt x="226686" y="6287"/>
                </a:lnTo>
                <a:lnTo>
                  <a:pt x="17906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74994" y="5574603"/>
            <a:ext cx="141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91411" y="5498591"/>
            <a:ext cx="358140" cy="353695"/>
          </a:xfrm>
          <a:custGeom>
            <a:avLst/>
            <a:gdLst/>
            <a:ahLst/>
            <a:cxnLst/>
            <a:rect l="l" t="t" r="r" b="b"/>
            <a:pathLst>
              <a:path w="358139" h="353695">
                <a:moveTo>
                  <a:pt x="179069" y="0"/>
                </a:moveTo>
                <a:lnTo>
                  <a:pt x="131453" y="6312"/>
                </a:lnTo>
                <a:lnTo>
                  <a:pt x="88674" y="24130"/>
                </a:lnTo>
                <a:lnTo>
                  <a:pt x="52435" y="51768"/>
                </a:lnTo>
                <a:lnTo>
                  <a:pt x="24440" y="87545"/>
                </a:lnTo>
                <a:lnTo>
                  <a:pt x="6394" y="129778"/>
                </a:lnTo>
                <a:lnTo>
                  <a:pt x="0" y="176784"/>
                </a:lnTo>
                <a:lnTo>
                  <a:pt x="6394" y="223781"/>
                </a:lnTo>
                <a:lnTo>
                  <a:pt x="24440" y="266011"/>
                </a:lnTo>
                <a:lnTo>
                  <a:pt x="52435" y="301790"/>
                </a:lnTo>
                <a:lnTo>
                  <a:pt x="88674" y="329432"/>
                </a:lnTo>
                <a:lnTo>
                  <a:pt x="131453" y="347253"/>
                </a:lnTo>
                <a:lnTo>
                  <a:pt x="179069" y="353568"/>
                </a:lnTo>
                <a:lnTo>
                  <a:pt x="226686" y="347253"/>
                </a:lnTo>
                <a:lnTo>
                  <a:pt x="269465" y="329432"/>
                </a:lnTo>
                <a:lnTo>
                  <a:pt x="305704" y="301790"/>
                </a:lnTo>
                <a:lnTo>
                  <a:pt x="333699" y="266011"/>
                </a:lnTo>
                <a:lnTo>
                  <a:pt x="351745" y="223781"/>
                </a:lnTo>
                <a:lnTo>
                  <a:pt x="358139" y="176784"/>
                </a:lnTo>
                <a:lnTo>
                  <a:pt x="351745" y="129778"/>
                </a:lnTo>
                <a:lnTo>
                  <a:pt x="333699" y="87545"/>
                </a:lnTo>
                <a:lnTo>
                  <a:pt x="305704" y="51768"/>
                </a:lnTo>
                <a:lnTo>
                  <a:pt x="269465" y="24130"/>
                </a:lnTo>
                <a:lnTo>
                  <a:pt x="226686" y="6312"/>
                </a:lnTo>
                <a:lnTo>
                  <a:pt x="1790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01901" y="5562106"/>
            <a:ext cx="141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634228" y="4223003"/>
            <a:ext cx="1182370" cy="1167130"/>
            <a:chOff x="5634228" y="4223003"/>
            <a:chExt cx="1182370" cy="1167130"/>
          </a:xfrm>
        </p:grpSpPr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4228" y="4223003"/>
              <a:ext cx="1181862" cy="116662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699760" y="4288535"/>
              <a:ext cx="1052830" cy="1038225"/>
            </a:xfrm>
            <a:custGeom>
              <a:avLst/>
              <a:gdLst/>
              <a:ahLst/>
              <a:cxnLst/>
              <a:rect l="l" t="t" r="r" b="b"/>
              <a:pathLst>
                <a:path w="1052829" h="1038225">
                  <a:moveTo>
                    <a:pt x="526414" y="0"/>
                  </a:moveTo>
                  <a:lnTo>
                    <a:pt x="470788" y="2793"/>
                  </a:lnTo>
                  <a:lnTo>
                    <a:pt x="416940" y="11175"/>
                  </a:lnTo>
                  <a:lnTo>
                    <a:pt x="364998" y="24891"/>
                  </a:lnTo>
                  <a:lnTo>
                    <a:pt x="315340" y="43433"/>
                  </a:lnTo>
                  <a:lnTo>
                    <a:pt x="268224" y="66547"/>
                  </a:lnTo>
                  <a:lnTo>
                    <a:pt x="223900" y="94106"/>
                  </a:lnTo>
                  <a:lnTo>
                    <a:pt x="182752" y="125730"/>
                  </a:lnTo>
                  <a:lnTo>
                    <a:pt x="145034" y="161289"/>
                  </a:lnTo>
                  <a:lnTo>
                    <a:pt x="110998" y="200151"/>
                  </a:lnTo>
                  <a:lnTo>
                    <a:pt x="80899" y="242315"/>
                  </a:lnTo>
                  <a:lnTo>
                    <a:pt x="55117" y="287400"/>
                  </a:lnTo>
                  <a:lnTo>
                    <a:pt x="33909" y="335152"/>
                  </a:lnTo>
                  <a:lnTo>
                    <a:pt x="17652" y="385318"/>
                  </a:lnTo>
                  <a:lnTo>
                    <a:pt x="6476" y="437514"/>
                  </a:lnTo>
                  <a:lnTo>
                    <a:pt x="762" y="491363"/>
                  </a:lnTo>
                  <a:lnTo>
                    <a:pt x="0" y="518921"/>
                  </a:lnTo>
                  <a:lnTo>
                    <a:pt x="762" y="546481"/>
                  </a:lnTo>
                  <a:lnTo>
                    <a:pt x="6476" y="600328"/>
                  </a:lnTo>
                  <a:lnTo>
                    <a:pt x="17652" y="652526"/>
                  </a:lnTo>
                  <a:lnTo>
                    <a:pt x="33909" y="702690"/>
                  </a:lnTo>
                  <a:lnTo>
                    <a:pt x="55117" y="750443"/>
                  </a:lnTo>
                  <a:lnTo>
                    <a:pt x="80899" y="795527"/>
                  </a:lnTo>
                  <a:lnTo>
                    <a:pt x="110998" y="837819"/>
                  </a:lnTo>
                  <a:lnTo>
                    <a:pt x="145034" y="876681"/>
                  </a:lnTo>
                  <a:lnTo>
                    <a:pt x="182752" y="912113"/>
                  </a:lnTo>
                  <a:lnTo>
                    <a:pt x="223900" y="943737"/>
                  </a:lnTo>
                  <a:lnTo>
                    <a:pt x="268224" y="971422"/>
                  </a:lnTo>
                  <a:lnTo>
                    <a:pt x="315340" y="994410"/>
                  </a:lnTo>
                  <a:lnTo>
                    <a:pt x="364998" y="1013079"/>
                  </a:lnTo>
                  <a:lnTo>
                    <a:pt x="416940" y="1026667"/>
                  </a:lnTo>
                  <a:lnTo>
                    <a:pt x="470788" y="1035050"/>
                  </a:lnTo>
                  <a:lnTo>
                    <a:pt x="526414" y="1037844"/>
                  </a:lnTo>
                  <a:lnTo>
                    <a:pt x="554227" y="1037208"/>
                  </a:lnTo>
                  <a:lnTo>
                    <a:pt x="608964" y="1031494"/>
                  </a:lnTo>
                  <a:lnTo>
                    <a:pt x="661797" y="1020444"/>
                  </a:lnTo>
                  <a:lnTo>
                    <a:pt x="712597" y="1004316"/>
                  </a:lnTo>
                  <a:lnTo>
                    <a:pt x="761111" y="983360"/>
                  </a:lnTo>
                  <a:lnTo>
                    <a:pt x="806958" y="958088"/>
                  </a:lnTo>
                  <a:lnTo>
                    <a:pt x="849757" y="928369"/>
                  </a:lnTo>
                  <a:lnTo>
                    <a:pt x="889126" y="894841"/>
                  </a:lnTo>
                  <a:lnTo>
                    <a:pt x="925067" y="857503"/>
                  </a:lnTo>
                  <a:lnTo>
                    <a:pt x="957071" y="816990"/>
                  </a:lnTo>
                  <a:lnTo>
                    <a:pt x="985138" y="773302"/>
                  </a:lnTo>
                  <a:lnTo>
                    <a:pt x="1008634" y="726820"/>
                  </a:lnTo>
                  <a:lnTo>
                    <a:pt x="1027430" y="677926"/>
                  </a:lnTo>
                  <a:lnTo>
                    <a:pt x="1041272" y="626744"/>
                  </a:lnTo>
                  <a:lnTo>
                    <a:pt x="1049655" y="573658"/>
                  </a:lnTo>
                  <a:lnTo>
                    <a:pt x="1052575" y="518921"/>
                  </a:lnTo>
                  <a:lnTo>
                    <a:pt x="1051814" y="491363"/>
                  </a:lnTo>
                  <a:lnTo>
                    <a:pt x="1046098" y="437514"/>
                  </a:lnTo>
                  <a:lnTo>
                    <a:pt x="1034922" y="385318"/>
                  </a:lnTo>
                  <a:lnTo>
                    <a:pt x="1018666" y="335152"/>
                  </a:lnTo>
                  <a:lnTo>
                    <a:pt x="997458" y="287400"/>
                  </a:lnTo>
                  <a:lnTo>
                    <a:pt x="971676" y="242315"/>
                  </a:lnTo>
                  <a:lnTo>
                    <a:pt x="941578" y="200151"/>
                  </a:lnTo>
                  <a:lnTo>
                    <a:pt x="907541" y="161289"/>
                  </a:lnTo>
                  <a:lnTo>
                    <a:pt x="869949" y="125730"/>
                  </a:lnTo>
                  <a:lnTo>
                    <a:pt x="828674" y="94106"/>
                  </a:lnTo>
                  <a:lnTo>
                    <a:pt x="784351" y="66547"/>
                  </a:lnTo>
                  <a:lnTo>
                    <a:pt x="737235" y="43433"/>
                  </a:lnTo>
                  <a:lnTo>
                    <a:pt x="687577" y="24891"/>
                  </a:lnTo>
                  <a:lnTo>
                    <a:pt x="635635" y="11175"/>
                  </a:lnTo>
                  <a:lnTo>
                    <a:pt x="581787" y="2793"/>
                  </a:lnTo>
                  <a:lnTo>
                    <a:pt x="52641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818632" y="4418075"/>
              <a:ext cx="815340" cy="798830"/>
            </a:xfrm>
            <a:custGeom>
              <a:avLst/>
              <a:gdLst/>
              <a:ahLst/>
              <a:cxnLst/>
              <a:rect l="l" t="t" r="r" b="b"/>
              <a:pathLst>
                <a:path w="815340" h="798829">
                  <a:moveTo>
                    <a:pt x="407542" y="0"/>
                  </a:moveTo>
                  <a:lnTo>
                    <a:pt x="364616" y="2286"/>
                  </a:lnTo>
                  <a:lnTo>
                    <a:pt x="322833" y="8636"/>
                  </a:lnTo>
                  <a:lnTo>
                    <a:pt x="282701" y="19050"/>
                  </a:lnTo>
                  <a:lnTo>
                    <a:pt x="244220" y="33274"/>
                  </a:lnTo>
                  <a:lnTo>
                    <a:pt x="207771" y="51307"/>
                  </a:lnTo>
                  <a:lnTo>
                    <a:pt x="173481" y="72390"/>
                  </a:lnTo>
                  <a:lnTo>
                    <a:pt x="141604" y="96774"/>
                  </a:lnTo>
                  <a:lnTo>
                    <a:pt x="112267" y="123951"/>
                  </a:lnTo>
                  <a:lnTo>
                    <a:pt x="85978" y="153924"/>
                  </a:lnTo>
                  <a:lnTo>
                    <a:pt x="62737" y="186309"/>
                  </a:lnTo>
                  <a:lnTo>
                    <a:pt x="42671" y="221106"/>
                  </a:lnTo>
                  <a:lnTo>
                    <a:pt x="26288" y="257810"/>
                  </a:lnTo>
                  <a:lnTo>
                    <a:pt x="13588" y="296291"/>
                  </a:lnTo>
                  <a:lnTo>
                    <a:pt x="4952" y="336423"/>
                  </a:lnTo>
                  <a:lnTo>
                    <a:pt x="634" y="377951"/>
                  </a:lnTo>
                  <a:lnTo>
                    <a:pt x="0" y="399161"/>
                  </a:lnTo>
                  <a:lnTo>
                    <a:pt x="634" y="420369"/>
                  </a:lnTo>
                  <a:lnTo>
                    <a:pt x="4952" y="461899"/>
                  </a:lnTo>
                  <a:lnTo>
                    <a:pt x="13588" y="501904"/>
                  </a:lnTo>
                  <a:lnTo>
                    <a:pt x="26288" y="540385"/>
                  </a:lnTo>
                  <a:lnTo>
                    <a:pt x="42671" y="577215"/>
                  </a:lnTo>
                  <a:lnTo>
                    <a:pt x="62737" y="612013"/>
                  </a:lnTo>
                  <a:lnTo>
                    <a:pt x="85978" y="644398"/>
                  </a:lnTo>
                  <a:lnTo>
                    <a:pt x="112267" y="674369"/>
                  </a:lnTo>
                  <a:lnTo>
                    <a:pt x="141604" y="701548"/>
                  </a:lnTo>
                  <a:lnTo>
                    <a:pt x="173481" y="725932"/>
                  </a:lnTo>
                  <a:lnTo>
                    <a:pt x="207771" y="747013"/>
                  </a:lnTo>
                  <a:lnTo>
                    <a:pt x="244220" y="764921"/>
                  </a:lnTo>
                  <a:lnTo>
                    <a:pt x="282701" y="779144"/>
                  </a:lnTo>
                  <a:lnTo>
                    <a:pt x="322833" y="789559"/>
                  </a:lnTo>
                  <a:lnTo>
                    <a:pt x="364616" y="796036"/>
                  </a:lnTo>
                  <a:lnTo>
                    <a:pt x="407542" y="798322"/>
                  </a:lnTo>
                  <a:lnTo>
                    <a:pt x="429259" y="797687"/>
                  </a:lnTo>
                  <a:lnTo>
                    <a:pt x="471550" y="793369"/>
                  </a:lnTo>
                  <a:lnTo>
                    <a:pt x="512571" y="784987"/>
                  </a:lnTo>
                  <a:lnTo>
                    <a:pt x="551941" y="772541"/>
                  </a:lnTo>
                  <a:lnTo>
                    <a:pt x="589406" y="756412"/>
                  </a:lnTo>
                  <a:lnTo>
                    <a:pt x="624839" y="736854"/>
                  </a:lnTo>
                  <a:lnTo>
                    <a:pt x="657987" y="714121"/>
                  </a:lnTo>
                  <a:lnTo>
                    <a:pt x="688466" y="688340"/>
                  </a:lnTo>
                  <a:lnTo>
                    <a:pt x="716407" y="659765"/>
                  </a:lnTo>
                  <a:lnTo>
                    <a:pt x="741171" y="628396"/>
                  </a:lnTo>
                  <a:lnTo>
                    <a:pt x="762888" y="594868"/>
                  </a:lnTo>
                  <a:lnTo>
                    <a:pt x="781049" y="559054"/>
                  </a:lnTo>
                  <a:lnTo>
                    <a:pt x="795654" y="521462"/>
                  </a:lnTo>
                  <a:lnTo>
                    <a:pt x="806322" y="482219"/>
                  </a:lnTo>
                  <a:lnTo>
                    <a:pt x="812926" y="441198"/>
                  </a:lnTo>
                  <a:lnTo>
                    <a:pt x="815086" y="399161"/>
                  </a:lnTo>
                  <a:lnTo>
                    <a:pt x="814577" y="377951"/>
                  </a:lnTo>
                  <a:lnTo>
                    <a:pt x="810133" y="336423"/>
                  </a:lnTo>
                  <a:lnTo>
                    <a:pt x="801496" y="296291"/>
                  </a:lnTo>
                  <a:lnTo>
                    <a:pt x="788796" y="257810"/>
                  </a:lnTo>
                  <a:lnTo>
                    <a:pt x="772413" y="221106"/>
                  </a:lnTo>
                  <a:lnTo>
                    <a:pt x="752347" y="186309"/>
                  </a:lnTo>
                  <a:lnTo>
                    <a:pt x="729107" y="153924"/>
                  </a:lnTo>
                  <a:lnTo>
                    <a:pt x="702817" y="123951"/>
                  </a:lnTo>
                  <a:lnTo>
                    <a:pt x="673607" y="96774"/>
                  </a:lnTo>
                  <a:lnTo>
                    <a:pt x="641730" y="72390"/>
                  </a:lnTo>
                  <a:lnTo>
                    <a:pt x="607440" y="51307"/>
                  </a:lnTo>
                  <a:lnTo>
                    <a:pt x="570864" y="33274"/>
                  </a:lnTo>
                  <a:lnTo>
                    <a:pt x="532383" y="19050"/>
                  </a:lnTo>
                  <a:lnTo>
                    <a:pt x="492251" y="8636"/>
                  </a:lnTo>
                  <a:lnTo>
                    <a:pt x="450468" y="2286"/>
                  </a:lnTo>
                  <a:lnTo>
                    <a:pt x="407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3451" y="4748088"/>
              <a:ext cx="137229" cy="19224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984629" y="4601297"/>
              <a:ext cx="421005" cy="399415"/>
            </a:xfrm>
            <a:custGeom>
              <a:avLst/>
              <a:gdLst/>
              <a:ahLst/>
              <a:cxnLst/>
              <a:rect l="l" t="t" r="r" b="b"/>
              <a:pathLst>
                <a:path w="421004" h="399414">
                  <a:moveTo>
                    <a:pt x="382216" y="338113"/>
                  </a:moveTo>
                  <a:lnTo>
                    <a:pt x="38775" y="338113"/>
                  </a:lnTo>
                  <a:lnTo>
                    <a:pt x="38775" y="349198"/>
                  </a:lnTo>
                  <a:lnTo>
                    <a:pt x="0" y="376912"/>
                  </a:lnTo>
                  <a:lnTo>
                    <a:pt x="0" y="399083"/>
                  </a:lnTo>
                  <a:lnTo>
                    <a:pt x="420992" y="399083"/>
                  </a:lnTo>
                  <a:lnTo>
                    <a:pt x="420992" y="376912"/>
                  </a:lnTo>
                  <a:lnTo>
                    <a:pt x="382216" y="349199"/>
                  </a:lnTo>
                  <a:lnTo>
                    <a:pt x="382216" y="338113"/>
                  </a:lnTo>
                  <a:close/>
                </a:path>
                <a:path w="421004" h="399414">
                  <a:moveTo>
                    <a:pt x="94169" y="149661"/>
                  </a:moveTo>
                  <a:lnTo>
                    <a:pt x="60932" y="149661"/>
                  </a:lnTo>
                  <a:lnTo>
                    <a:pt x="60933" y="338113"/>
                  </a:lnTo>
                  <a:lnTo>
                    <a:pt x="94169" y="338113"/>
                  </a:lnTo>
                  <a:lnTo>
                    <a:pt x="94169" y="149661"/>
                  </a:lnTo>
                  <a:close/>
                </a:path>
                <a:path w="421004" h="399414">
                  <a:moveTo>
                    <a:pt x="160641" y="149661"/>
                  </a:moveTo>
                  <a:lnTo>
                    <a:pt x="127405" y="149661"/>
                  </a:lnTo>
                  <a:lnTo>
                    <a:pt x="127405" y="338113"/>
                  </a:lnTo>
                  <a:lnTo>
                    <a:pt x="160641" y="338113"/>
                  </a:lnTo>
                  <a:lnTo>
                    <a:pt x="160641" y="149661"/>
                  </a:lnTo>
                  <a:close/>
                </a:path>
                <a:path w="421004" h="399414">
                  <a:moveTo>
                    <a:pt x="227114" y="149661"/>
                  </a:moveTo>
                  <a:lnTo>
                    <a:pt x="193877" y="149661"/>
                  </a:lnTo>
                  <a:lnTo>
                    <a:pt x="193878" y="338113"/>
                  </a:lnTo>
                  <a:lnTo>
                    <a:pt x="227114" y="338113"/>
                  </a:lnTo>
                  <a:lnTo>
                    <a:pt x="227114" y="149661"/>
                  </a:lnTo>
                  <a:close/>
                </a:path>
                <a:path w="421004" h="399414">
                  <a:moveTo>
                    <a:pt x="293586" y="149662"/>
                  </a:moveTo>
                  <a:lnTo>
                    <a:pt x="260350" y="149661"/>
                  </a:lnTo>
                  <a:lnTo>
                    <a:pt x="260350" y="338113"/>
                  </a:lnTo>
                  <a:lnTo>
                    <a:pt x="293586" y="338113"/>
                  </a:lnTo>
                  <a:lnTo>
                    <a:pt x="293586" y="149662"/>
                  </a:lnTo>
                  <a:close/>
                </a:path>
                <a:path w="421004" h="399414">
                  <a:moveTo>
                    <a:pt x="360059" y="149662"/>
                  </a:moveTo>
                  <a:lnTo>
                    <a:pt x="326822" y="149662"/>
                  </a:lnTo>
                  <a:lnTo>
                    <a:pt x="326823" y="338113"/>
                  </a:lnTo>
                  <a:lnTo>
                    <a:pt x="360059" y="338113"/>
                  </a:lnTo>
                  <a:lnTo>
                    <a:pt x="360059" y="149662"/>
                  </a:lnTo>
                  <a:close/>
                </a:path>
                <a:path w="421004" h="399414">
                  <a:moveTo>
                    <a:pt x="382216" y="138576"/>
                  </a:moveTo>
                  <a:lnTo>
                    <a:pt x="38775" y="138576"/>
                  </a:lnTo>
                  <a:lnTo>
                    <a:pt x="38775" y="149661"/>
                  </a:lnTo>
                  <a:lnTo>
                    <a:pt x="382216" y="149662"/>
                  </a:lnTo>
                  <a:lnTo>
                    <a:pt x="382216" y="138576"/>
                  </a:lnTo>
                  <a:close/>
                </a:path>
                <a:path w="421004" h="399414">
                  <a:moveTo>
                    <a:pt x="398834" y="105320"/>
                  </a:moveTo>
                  <a:lnTo>
                    <a:pt x="22157" y="105320"/>
                  </a:lnTo>
                  <a:lnTo>
                    <a:pt x="22157" y="138576"/>
                  </a:lnTo>
                  <a:lnTo>
                    <a:pt x="398834" y="138576"/>
                  </a:lnTo>
                  <a:lnTo>
                    <a:pt x="398834" y="105320"/>
                  </a:lnTo>
                  <a:close/>
                </a:path>
                <a:path w="421004" h="399414">
                  <a:moveTo>
                    <a:pt x="210495" y="0"/>
                  </a:moveTo>
                  <a:lnTo>
                    <a:pt x="38775" y="105320"/>
                  </a:lnTo>
                  <a:lnTo>
                    <a:pt x="382216" y="105320"/>
                  </a:lnTo>
                  <a:lnTo>
                    <a:pt x="364142" y="94235"/>
                  </a:lnTo>
                  <a:lnTo>
                    <a:pt x="204956" y="94235"/>
                  </a:lnTo>
                  <a:lnTo>
                    <a:pt x="196353" y="92485"/>
                  </a:lnTo>
                  <a:lnTo>
                    <a:pt x="189307" y="87722"/>
                  </a:lnTo>
                  <a:lnTo>
                    <a:pt x="184547" y="80672"/>
                  </a:lnTo>
                  <a:lnTo>
                    <a:pt x="182799" y="72064"/>
                  </a:lnTo>
                  <a:lnTo>
                    <a:pt x="184547" y="63455"/>
                  </a:lnTo>
                  <a:lnTo>
                    <a:pt x="189307" y="56406"/>
                  </a:lnTo>
                  <a:lnTo>
                    <a:pt x="196353" y="51642"/>
                  </a:lnTo>
                  <a:lnTo>
                    <a:pt x="204956" y="49893"/>
                  </a:lnTo>
                  <a:lnTo>
                    <a:pt x="291845" y="49893"/>
                  </a:lnTo>
                  <a:lnTo>
                    <a:pt x="210495" y="0"/>
                  </a:lnTo>
                  <a:close/>
                </a:path>
                <a:path w="421004" h="399414">
                  <a:moveTo>
                    <a:pt x="291845" y="49893"/>
                  </a:moveTo>
                  <a:lnTo>
                    <a:pt x="204956" y="49893"/>
                  </a:lnTo>
                  <a:lnTo>
                    <a:pt x="213559" y="51642"/>
                  </a:lnTo>
                  <a:lnTo>
                    <a:pt x="220605" y="56406"/>
                  </a:lnTo>
                  <a:lnTo>
                    <a:pt x="225365" y="63455"/>
                  </a:lnTo>
                  <a:lnTo>
                    <a:pt x="227114" y="72064"/>
                  </a:lnTo>
                  <a:lnTo>
                    <a:pt x="225365" y="80672"/>
                  </a:lnTo>
                  <a:lnTo>
                    <a:pt x="220605" y="87722"/>
                  </a:lnTo>
                  <a:lnTo>
                    <a:pt x="213559" y="92485"/>
                  </a:lnTo>
                  <a:lnTo>
                    <a:pt x="204956" y="94235"/>
                  </a:lnTo>
                  <a:lnTo>
                    <a:pt x="364142" y="94235"/>
                  </a:lnTo>
                  <a:lnTo>
                    <a:pt x="291845" y="49893"/>
                  </a:lnTo>
                  <a:close/>
                </a:path>
              </a:pathLst>
            </a:custGeom>
            <a:solidFill>
              <a:srgbClr val="3E417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978408" y="4229100"/>
            <a:ext cx="1182370" cy="1168400"/>
            <a:chOff x="978408" y="4229100"/>
            <a:chExt cx="1182370" cy="1168400"/>
          </a:xfrm>
        </p:grpSpPr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8408" y="4229100"/>
              <a:ext cx="1181862" cy="116814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43940" y="4294631"/>
              <a:ext cx="1052830" cy="1039494"/>
            </a:xfrm>
            <a:custGeom>
              <a:avLst/>
              <a:gdLst/>
              <a:ahLst/>
              <a:cxnLst/>
              <a:rect l="l" t="t" r="r" b="b"/>
              <a:pathLst>
                <a:path w="1052830" h="1039495">
                  <a:moveTo>
                    <a:pt x="526415" y="0"/>
                  </a:moveTo>
                  <a:lnTo>
                    <a:pt x="470788" y="2794"/>
                  </a:lnTo>
                  <a:lnTo>
                    <a:pt x="416941" y="11176"/>
                  </a:lnTo>
                  <a:lnTo>
                    <a:pt x="364997" y="24892"/>
                  </a:lnTo>
                  <a:lnTo>
                    <a:pt x="315341" y="43434"/>
                  </a:lnTo>
                  <a:lnTo>
                    <a:pt x="268223" y="66675"/>
                  </a:lnTo>
                  <a:lnTo>
                    <a:pt x="223951" y="94234"/>
                  </a:lnTo>
                  <a:lnTo>
                    <a:pt x="182816" y="125857"/>
                  </a:lnTo>
                  <a:lnTo>
                    <a:pt x="144983" y="161544"/>
                  </a:lnTo>
                  <a:lnTo>
                    <a:pt x="110959" y="200533"/>
                  </a:lnTo>
                  <a:lnTo>
                    <a:pt x="80873" y="242697"/>
                  </a:lnTo>
                  <a:lnTo>
                    <a:pt x="55092" y="287782"/>
                  </a:lnTo>
                  <a:lnTo>
                    <a:pt x="33896" y="335661"/>
                  </a:lnTo>
                  <a:lnTo>
                    <a:pt x="17640" y="385826"/>
                  </a:lnTo>
                  <a:lnTo>
                    <a:pt x="6476" y="438150"/>
                  </a:lnTo>
                  <a:lnTo>
                    <a:pt x="762" y="492125"/>
                  </a:lnTo>
                  <a:lnTo>
                    <a:pt x="0" y="519684"/>
                  </a:lnTo>
                  <a:lnTo>
                    <a:pt x="762" y="547243"/>
                  </a:lnTo>
                  <a:lnTo>
                    <a:pt x="6476" y="601218"/>
                  </a:lnTo>
                  <a:lnTo>
                    <a:pt x="17640" y="653542"/>
                  </a:lnTo>
                  <a:lnTo>
                    <a:pt x="33896" y="703707"/>
                  </a:lnTo>
                  <a:lnTo>
                    <a:pt x="55092" y="751586"/>
                  </a:lnTo>
                  <a:lnTo>
                    <a:pt x="80873" y="796671"/>
                  </a:lnTo>
                  <a:lnTo>
                    <a:pt x="110959" y="838962"/>
                  </a:lnTo>
                  <a:lnTo>
                    <a:pt x="144983" y="877951"/>
                  </a:lnTo>
                  <a:lnTo>
                    <a:pt x="182816" y="913511"/>
                  </a:lnTo>
                  <a:lnTo>
                    <a:pt x="223951" y="945134"/>
                  </a:lnTo>
                  <a:lnTo>
                    <a:pt x="268223" y="972820"/>
                  </a:lnTo>
                  <a:lnTo>
                    <a:pt x="315341" y="995934"/>
                  </a:lnTo>
                  <a:lnTo>
                    <a:pt x="364997" y="1014603"/>
                  </a:lnTo>
                  <a:lnTo>
                    <a:pt x="416941" y="1028192"/>
                  </a:lnTo>
                  <a:lnTo>
                    <a:pt x="470788" y="1036574"/>
                  </a:lnTo>
                  <a:lnTo>
                    <a:pt x="526415" y="1039368"/>
                  </a:lnTo>
                  <a:lnTo>
                    <a:pt x="554228" y="1038733"/>
                  </a:lnTo>
                  <a:lnTo>
                    <a:pt x="608965" y="1033018"/>
                  </a:lnTo>
                  <a:lnTo>
                    <a:pt x="661797" y="1021969"/>
                  </a:lnTo>
                  <a:lnTo>
                    <a:pt x="712597" y="1005840"/>
                  </a:lnTo>
                  <a:lnTo>
                    <a:pt x="761110" y="984885"/>
                  </a:lnTo>
                  <a:lnTo>
                    <a:pt x="806958" y="959485"/>
                  </a:lnTo>
                  <a:lnTo>
                    <a:pt x="849757" y="929767"/>
                  </a:lnTo>
                  <a:lnTo>
                    <a:pt x="889127" y="896112"/>
                  </a:lnTo>
                  <a:lnTo>
                    <a:pt x="925067" y="858774"/>
                  </a:lnTo>
                  <a:lnTo>
                    <a:pt x="957072" y="818134"/>
                  </a:lnTo>
                  <a:lnTo>
                    <a:pt x="985139" y="774446"/>
                  </a:lnTo>
                  <a:lnTo>
                    <a:pt x="1008634" y="727964"/>
                  </a:lnTo>
                  <a:lnTo>
                    <a:pt x="1027429" y="678942"/>
                  </a:lnTo>
                  <a:lnTo>
                    <a:pt x="1041272" y="627634"/>
                  </a:lnTo>
                  <a:lnTo>
                    <a:pt x="1049655" y="574421"/>
                  </a:lnTo>
                  <a:lnTo>
                    <a:pt x="1052576" y="519684"/>
                  </a:lnTo>
                  <a:lnTo>
                    <a:pt x="1051814" y="492125"/>
                  </a:lnTo>
                  <a:lnTo>
                    <a:pt x="1046098" y="438150"/>
                  </a:lnTo>
                  <a:lnTo>
                    <a:pt x="1034922" y="385826"/>
                  </a:lnTo>
                  <a:lnTo>
                    <a:pt x="1018666" y="335661"/>
                  </a:lnTo>
                  <a:lnTo>
                    <a:pt x="997458" y="287782"/>
                  </a:lnTo>
                  <a:lnTo>
                    <a:pt x="971677" y="242697"/>
                  </a:lnTo>
                  <a:lnTo>
                    <a:pt x="941578" y="200533"/>
                  </a:lnTo>
                  <a:lnTo>
                    <a:pt x="907541" y="161544"/>
                  </a:lnTo>
                  <a:lnTo>
                    <a:pt x="869949" y="125857"/>
                  </a:lnTo>
                  <a:lnTo>
                    <a:pt x="828674" y="94234"/>
                  </a:lnTo>
                  <a:lnTo>
                    <a:pt x="784352" y="66675"/>
                  </a:lnTo>
                  <a:lnTo>
                    <a:pt x="737235" y="43434"/>
                  </a:lnTo>
                  <a:lnTo>
                    <a:pt x="687578" y="24892"/>
                  </a:lnTo>
                  <a:lnTo>
                    <a:pt x="635635" y="11176"/>
                  </a:lnTo>
                  <a:lnTo>
                    <a:pt x="581786" y="2794"/>
                  </a:lnTo>
                  <a:lnTo>
                    <a:pt x="5264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162812" y="4419600"/>
              <a:ext cx="815340" cy="796925"/>
            </a:xfrm>
            <a:custGeom>
              <a:avLst/>
              <a:gdLst/>
              <a:ahLst/>
              <a:cxnLst/>
              <a:rect l="l" t="t" r="r" b="b"/>
              <a:pathLst>
                <a:path w="815339" h="796925">
                  <a:moveTo>
                    <a:pt x="407543" y="0"/>
                  </a:moveTo>
                  <a:lnTo>
                    <a:pt x="364616" y="2286"/>
                  </a:lnTo>
                  <a:lnTo>
                    <a:pt x="322834" y="8636"/>
                  </a:lnTo>
                  <a:lnTo>
                    <a:pt x="282701" y="19050"/>
                  </a:lnTo>
                  <a:lnTo>
                    <a:pt x="244221" y="33274"/>
                  </a:lnTo>
                  <a:lnTo>
                    <a:pt x="207772" y="51181"/>
                  </a:lnTo>
                  <a:lnTo>
                    <a:pt x="173481" y="72262"/>
                  </a:lnTo>
                  <a:lnTo>
                    <a:pt x="141604" y="96519"/>
                  </a:lnTo>
                  <a:lnTo>
                    <a:pt x="112268" y="123698"/>
                  </a:lnTo>
                  <a:lnTo>
                    <a:pt x="86004" y="153543"/>
                  </a:lnTo>
                  <a:lnTo>
                    <a:pt x="62737" y="185927"/>
                  </a:lnTo>
                  <a:lnTo>
                    <a:pt x="42710" y="220725"/>
                  </a:lnTo>
                  <a:lnTo>
                    <a:pt x="26314" y="257301"/>
                  </a:lnTo>
                  <a:lnTo>
                    <a:pt x="13639" y="295782"/>
                  </a:lnTo>
                  <a:lnTo>
                    <a:pt x="5003" y="335788"/>
                  </a:lnTo>
                  <a:lnTo>
                    <a:pt x="584" y="377189"/>
                  </a:lnTo>
                  <a:lnTo>
                    <a:pt x="0" y="398399"/>
                  </a:lnTo>
                  <a:lnTo>
                    <a:pt x="584" y="419607"/>
                  </a:lnTo>
                  <a:lnTo>
                    <a:pt x="5003" y="461010"/>
                  </a:lnTo>
                  <a:lnTo>
                    <a:pt x="13639" y="501014"/>
                  </a:lnTo>
                  <a:lnTo>
                    <a:pt x="26314" y="539369"/>
                  </a:lnTo>
                  <a:lnTo>
                    <a:pt x="42710" y="576072"/>
                  </a:lnTo>
                  <a:lnTo>
                    <a:pt x="62737" y="610743"/>
                  </a:lnTo>
                  <a:lnTo>
                    <a:pt x="86004" y="643127"/>
                  </a:lnTo>
                  <a:lnTo>
                    <a:pt x="112268" y="673100"/>
                  </a:lnTo>
                  <a:lnTo>
                    <a:pt x="141604" y="700151"/>
                  </a:lnTo>
                  <a:lnTo>
                    <a:pt x="173481" y="724535"/>
                  </a:lnTo>
                  <a:lnTo>
                    <a:pt x="207772" y="745617"/>
                  </a:lnTo>
                  <a:lnTo>
                    <a:pt x="244221" y="763524"/>
                  </a:lnTo>
                  <a:lnTo>
                    <a:pt x="282701" y="777748"/>
                  </a:lnTo>
                  <a:lnTo>
                    <a:pt x="322834" y="788162"/>
                  </a:lnTo>
                  <a:lnTo>
                    <a:pt x="364616" y="794512"/>
                  </a:lnTo>
                  <a:lnTo>
                    <a:pt x="407543" y="796798"/>
                  </a:lnTo>
                  <a:lnTo>
                    <a:pt x="429259" y="796163"/>
                  </a:lnTo>
                  <a:lnTo>
                    <a:pt x="471550" y="791844"/>
                  </a:lnTo>
                  <a:lnTo>
                    <a:pt x="512571" y="783463"/>
                  </a:lnTo>
                  <a:lnTo>
                    <a:pt x="551942" y="771144"/>
                  </a:lnTo>
                  <a:lnTo>
                    <a:pt x="589407" y="754888"/>
                  </a:lnTo>
                  <a:lnTo>
                    <a:pt x="624839" y="735457"/>
                  </a:lnTo>
                  <a:lnTo>
                    <a:pt x="657987" y="712724"/>
                  </a:lnTo>
                  <a:lnTo>
                    <a:pt x="688467" y="687069"/>
                  </a:lnTo>
                  <a:lnTo>
                    <a:pt x="716407" y="658494"/>
                  </a:lnTo>
                  <a:lnTo>
                    <a:pt x="741171" y="627252"/>
                  </a:lnTo>
                  <a:lnTo>
                    <a:pt x="762888" y="593725"/>
                  </a:lnTo>
                  <a:lnTo>
                    <a:pt x="781050" y="558038"/>
                  </a:lnTo>
                  <a:lnTo>
                    <a:pt x="795655" y="520445"/>
                  </a:lnTo>
                  <a:lnTo>
                    <a:pt x="806323" y="481202"/>
                  </a:lnTo>
                  <a:lnTo>
                    <a:pt x="812926" y="440436"/>
                  </a:lnTo>
                  <a:lnTo>
                    <a:pt x="815086" y="398399"/>
                  </a:lnTo>
                  <a:lnTo>
                    <a:pt x="814577" y="377189"/>
                  </a:lnTo>
                  <a:lnTo>
                    <a:pt x="810132" y="335788"/>
                  </a:lnTo>
                  <a:lnTo>
                    <a:pt x="801496" y="295782"/>
                  </a:lnTo>
                  <a:lnTo>
                    <a:pt x="788796" y="257301"/>
                  </a:lnTo>
                  <a:lnTo>
                    <a:pt x="772413" y="220725"/>
                  </a:lnTo>
                  <a:lnTo>
                    <a:pt x="752348" y="185927"/>
                  </a:lnTo>
                  <a:lnTo>
                    <a:pt x="729107" y="153543"/>
                  </a:lnTo>
                  <a:lnTo>
                    <a:pt x="702818" y="123698"/>
                  </a:lnTo>
                  <a:lnTo>
                    <a:pt x="673607" y="96519"/>
                  </a:lnTo>
                  <a:lnTo>
                    <a:pt x="641731" y="72262"/>
                  </a:lnTo>
                  <a:lnTo>
                    <a:pt x="607440" y="51181"/>
                  </a:lnTo>
                  <a:lnTo>
                    <a:pt x="570864" y="33274"/>
                  </a:lnTo>
                  <a:lnTo>
                    <a:pt x="532383" y="19050"/>
                  </a:lnTo>
                  <a:lnTo>
                    <a:pt x="492251" y="8636"/>
                  </a:lnTo>
                  <a:lnTo>
                    <a:pt x="450469" y="2286"/>
                  </a:lnTo>
                  <a:lnTo>
                    <a:pt x="407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334973" y="4572355"/>
              <a:ext cx="495934" cy="425450"/>
            </a:xfrm>
            <a:custGeom>
              <a:avLst/>
              <a:gdLst/>
              <a:ahLst/>
              <a:cxnLst/>
              <a:rect l="l" t="t" r="r" b="b"/>
              <a:pathLst>
                <a:path w="495935" h="425450">
                  <a:moveTo>
                    <a:pt x="424827" y="249745"/>
                  </a:moveTo>
                  <a:lnTo>
                    <a:pt x="389420" y="216090"/>
                  </a:lnTo>
                  <a:lnTo>
                    <a:pt x="389420" y="277495"/>
                  </a:lnTo>
                  <a:lnTo>
                    <a:pt x="389420" y="348348"/>
                  </a:lnTo>
                  <a:lnTo>
                    <a:pt x="318617" y="348348"/>
                  </a:lnTo>
                  <a:lnTo>
                    <a:pt x="318617" y="277495"/>
                  </a:lnTo>
                  <a:lnTo>
                    <a:pt x="389420" y="277495"/>
                  </a:lnTo>
                  <a:lnTo>
                    <a:pt x="389420" y="216090"/>
                  </a:lnTo>
                  <a:lnTo>
                    <a:pt x="247815" y="81483"/>
                  </a:lnTo>
                  <a:lnTo>
                    <a:pt x="177012" y="148793"/>
                  </a:lnTo>
                  <a:lnTo>
                    <a:pt x="177012" y="277495"/>
                  </a:lnTo>
                  <a:lnTo>
                    <a:pt x="177012" y="348348"/>
                  </a:lnTo>
                  <a:lnTo>
                    <a:pt x="106210" y="348348"/>
                  </a:lnTo>
                  <a:lnTo>
                    <a:pt x="106210" y="277495"/>
                  </a:lnTo>
                  <a:lnTo>
                    <a:pt x="177012" y="277495"/>
                  </a:lnTo>
                  <a:lnTo>
                    <a:pt x="177012" y="148793"/>
                  </a:lnTo>
                  <a:lnTo>
                    <a:pt x="70802" y="249745"/>
                  </a:lnTo>
                  <a:lnTo>
                    <a:pt x="70802" y="425094"/>
                  </a:lnTo>
                  <a:lnTo>
                    <a:pt x="212420" y="425094"/>
                  </a:lnTo>
                  <a:lnTo>
                    <a:pt x="212420" y="348348"/>
                  </a:lnTo>
                  <a:lnTo>
                    <a:pt x="212420" y="277495"/>
                  </a:lnTo>
                  <a:lnTo>
                    <a:pt x="283222" y="277495"/>
                  </a:lnTo>
                  <a:lnTo>
                    <a:pt x="283222" y="425094"/>
                  </a:lnTo>
                  <a:lnTo>
                    <a:pt x="424827" y="425094"/>
                  </a:lnTo>
                  <a:lnTo>
                    <a:pt x="424827" y="348348"/>
                  </a:lnTo>
                  <a:lnTo>
                    <a:pt x="424827" y="277495"/>
                  </a:lnTo>
                  <a:lnTo>
                    <a:pt x="424827" y="249745"/>
                  </a:lnTo>
                  <a:close/>
                </a:path>
                <a:path w="495935" h="425450">
                  <a:moveTo>
                    <a:pt x="495630" y="236169"/>
                  </a:moveTo>
                  <a:lnTo>
                    <a:pt x="389420" y="134620"/>
                  </a:lnTo>
                  <a:lnTo>
                    <a:pt x="389420" y="89750"/>
                  </a:lnTo>
                  <a:lnTo>
                    <a:pt x="389420" y="35433"/>
                  </a:lnTo>
                  <a:lnTo>
                    <a:pt x="342226" y="35433"/>
                  </a:lnTo>
                  <a:lnTo>
                    <a:pt x="342226" y="89750"/>
                  </a:lnTo>
                  <a:lnTo>
                    <a:pt x="298754" y="48425"/>
                  </a:lnTo>
                  <a:lnTo>
                    <a:pt x="247815" y="0"/>
                  </a:lnTo>
                  <a:lnTo>
                    <a:pt x="0" y="236169"/>
                  </a:lnTo>
                  <a:lnTo>
                    <a:pt x="26555" y="258610"/>
                  </a:lnTo>
                  <a:lnTo>
                    <a:pt x="247815" y="48425"/>
                  </a:lnTo>
                  <a:lnTo>
                    <a:pt x="469087" y="258610"/>
                  </a:lnTo>
                  <a:lnTo>
                    <a:pt x="495630" y="236169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689219" y="5894628"/>
            <a:ext cx="1258570" cy="65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«ФИНТЕХ»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г.Краснодар,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10.07.22</a:t>
            </a:r>
          </a:p>
          <a:p>
            <a:pPr marL="127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908405" y="5869635"/>
            <a:ext cx="139573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marR="0" lvl="0" indent="0" algn="ctr" defTabSz="914400" rtl="0" eaLnBrk="1" fontAlgn="auto" latinLnBrk="0" hangingPunct="1">
              <a:lnSpc>
                <a:spcPts val="12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«СТРОИТЕЛЬСТВО»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г.Краснодар,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22.07.2022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9838435" y="362534"/>
            <a:ext cx="1940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000000"/>
                </a:solidFill>
                <a:latin typeface="Calibri"/>
                <a:cs typeface="Calibri"/>
              </a:rPr>
              <a:t>Х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3600" b="1" spc="-60" dirty="0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sz="3600" b="1" spc="-1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3600" b="1" spc="-2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оны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8524" y="175449"/>
            <a:ext cx="1421391" cy="947216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166115" y="5558028"/>
            <a:ext cx="483234" cy="306705"/>
            <a:chOff x="166115" y="5558028"/>
            <a:chExt cx="483234" cy="306705"/>
          </a:xfrm>
        </p:grpSpPr>
        <p:sp>
          <p:nvSpPr>
            <p:cNvPr id="87" name="object 87"/>
            <p:cNvSpPr/>
            <p:nvPr/>
          </p:nvSpPr>
          <p:spPr>
            <a:xfrm>
              <a:off x="364236" y="5558028"/>
              <a:ext cx="285115" cy="306705"/>
            </a:xfrm>
            <a:custGeom>
              <a:avLst/>
              <a:gdLst/>
              <a:ahLst/>
              <a:cxnLst/>
              <a:rect l="l" t="t" r="r" b="b"/>
              <a:pathLst>
                <a:path w="285115" h="306704">
                  <a:moveTo>
                    <a:pt x="284988" y="0"/>
                  </a:moveTo>
                  <a:lnTo>
                    <a:pt x="152552" y="0"/>
                  </a:lnTo>
                  <a:lnTo>
                    <a:pt x="0" y="153162"/>
                  </a:lnTo>
                  <a:lnTo>
                    <a:pt x="152552" y="306324"/>
                  </a:lnTo>
                  <a:lnTo>
                    <a:pt x="284988" y="306324"/>
                  </a:lnTo>
                  <a:lnTo>
                    <a:pt x="132435" y="153162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A7A6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8" name="object 8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115" y="5588508"/>
              <a:ext cx="246888" cy="231647"/>
            </a:xfrm>
            <a:prstGeom prst="rect">
              <a:avLst/>
            </a:prstGeom>
          </p:spPr>
        </p:pic>
      </p:grpSp>
      <p:sp>
        <p:nvSpPr>
          <p:cNvPr id="89" name="object 89"/>
          <p:cNvSpPr/>
          <p:nvPr/>
        </p:nvSpPr>
        <p:spPr>
          <a:xfrm>
            <a:off x="3785616" y="5247132"/>
            <a:ext cx="358140" cy="615950"/>
          </a:xfrm>
          <a:custGeom>
            <a:avLst/>
            <a:gdLst/>
            <a:ahLst/>
            <a:cxnLst/>
            <a:rect l="l" t="t" r="r" b="b"/>
            <a:pathLst>
              <a:path w="358139" h="615950">
                <a:moveTo>
                  <a:pt x="280416" y="0"/>
                </a:moveTo>
                <a:lnTo>
                  <a:pt x="76200" y="0"/>
                </a:lnTo>
                <a:lnTo>
                  <a:pt x="178308" y="228600"/>
                </a:lnTo>
                <a:lnTo>
                  <a:pt x="280416" y="0"/>
                </a:lnTo>
                <a:close/>
              </a:path>
              <a:path w="358139" h="615950">
                <a:moveTo>
                  <a:pt x="358140" y="438912"/>
                </a:moveTo>
                <a:lnTo>
                  <a:pt x="351739" y="391922"/>
                </a:lnTo>
                <a:lnTo>
                  <a:pt x="333692" y="349694"/>
                </a:lnTo>
                <a:lnTo>
                  <a:pt x="305701" y="313905"/>
                </a:lnTo>
                <a:lnTo>
                  <a:pt x="269455" y="286270"/>
                </a:lnTo>
                <a:lnTo>
                  <a:pt x="226682" y="268452"/>
                </a:lnTo>
                <a:lnTo>
                  <a:pt x="179070" y="262128"/>
                </a:lnTo>
                <a:lnTo>
                  <a:pt x="131445" y="268452"/>
                </a:lnTo>
                <a:lnTo>
                  <a:pt x="88671" y="286270"/>
                </a:lnTo>
                <a:lnTo>
                  <a:pt x="52425" y="313905"/>
                </a:lnTo>
                <a:lnTo>
                  <a:pt x="24434" y="349694"/>
                </a:lnTo>
                <a:lnTo>
                  <a:pt x="6388" y="391922"/>
                </a:lnTo>
                <a:lnTo>
                  <a:pt x="0" y="438912"/>
                </a:lnTo>
                <a:lnTo>
                  <a:pt x="6388" y="485914"/>
                </a:lnTo>
                <a:lnTo>
                  <a:pt x="24434" y="528142"/>
                </a:lnTo>
                <a:lnTo>
                  <a:pt x="52425" y="563918"/>
                </a:lnTo>
                <a:lnTo>
                  <a:pt x="88671" y="591566"/>
                </a:lnTo>
                <a:lnTo>
                  <a:pt x="131445" y="609384"/>
                </a:lnTo>
                <a:lnTo>
                  <a:pt x="179070" y="615696"/>
                </a:lnTo>
                <a:lnTo>
                  <a:pt x="226682" y="609384"/>
                </a:lnTo>
                <a:lnTo>
                  <a:pt x="269455" y="591566"/>
                </a:lnTo>
                <a:lnTo>
                  <a:pt x="305701" y="563918"/>
                </a:lnTo>
                <a:lnTo>
                  <a:pt x="333692" y="528142"/>
                </a:lnTo>
                <a:lnTo>
                  <a:pt x="351739" y="485914"/>
                </a:lnTo>
                <a:lnTo>
                  <a:pt x="358140" y="43891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95725" y="5572469"/>
            <a:ext cx="141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372611" y="4239767"/>
            <a:ext cx="1182370" cy="1167130"/>
            <a:chOff x="3372611" y="4239767"/>
            <a:chExt cx="1182370" cy="1167130"/>
          </a:xfrm>
        </p:grpSpPr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2611" y="4239767"/>
              <a:ext cx="1181862" cy="116662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438143" y="4305299"/>
              <a:ext cx="1052830" cy="1038225"/>
            </a:xfrm>
            <a:custGeom>
              <a:avLst/>
              <a:gdLst/>
              <a:ahLst/>
              <a:cxnLst/>
              <a:rect l="l" t="t" r="r" b="b"/>
              <a:pathLst>
                <a:path w="1052829" h="1038225">
                  <a:moveTo>
                    <a:pt x="526288" y="0"/>
                  </a:moveTo>
                  <a:lnTo>
                    <a:pt x="470788" y="2793"/>
                  </a:lnTo>
                  <a:lnTo>
                    <a:pt x="416940" y="11175"/>
                  </a:lnTo>
                  <a:lnTo>
                    <a:pt x="364997" y="24892"/>
                  </a:lnTo>
                  <a:lnTo>
                    <a:pt x="315340" y="43433"/>
                  </a:lnTo>
                  <a:lnTo>
                    <a:pt x="268223" y="66548"/>
                  </a:lnTo>
                  <a:lnTo>
                    <a:pt x="223900" y="94106"/>
                  </a:lnTo>
                  <a:lnTo>
                    <a:pt x="182752" y="125730"/>
                  </a:lnTo>
                  <a:lnTo>
                    <a:pt x="145033" y="161289"/>
                  </a:lnTo>
                  <a:lnTo>
                    <a:pt x="110997" y="200151"/>
                  </a:lnTo>
                  <a:lnTo>
                    <a:pt x="80898" y="242316"/>
                  </a:lnTo>
                  <a:lnTo>
                    <a:pt x="55117" y="287400"/>
                  </a:lnTo>
                  <a:lnTo>
                    <a:pt x="33908" y="335152"/>
                  </a:lnTo>
                  <a:lnTo>
                    <a:pt x="17652" y="385318"/>
                  </a:lnTo>
                  <a:lnTo>
                    <a:pt x="6476" y="437514"/>
                  </a:lnTo>
                  <a:lnTo>
                    <a:pt x="761" y="491363"/>
                  </a:lnTo>
                  <a:lnTo>
                    <a:pt x="0" y="518922"/>
                  </a:lnTo>
                  <a:lnTo>
                    <a:pt x="761" y="546481"/>
                  </a:lnTo>
                  <a:lnTo>
                    <a:pt x="6476" y="600329"/>
                  </a:lnTo>
                  <a:lnTo>
                    <a:pt x="17652" y="652526"/>
                  </a:lnTo>
                  <a:lnTo>
                    <a:pt x="33908" y="702691"/>
                  </a:lnTo>
                  <a:lnTo>
                    <a:pt x="55117" y="750443"/>
                  </a:lnTo>
                  <a:lnTo>
                    <a:pt x="80898" y="795527"/>
                  </a:lnTo>
                  <a:lnTo>
                    <a:pt x="110997" y="837819"/>
                  </a:lnTo>
                  <a:lnTo>
                    <a:pt x="145033" y="876681"/>
                  </a:lnTo>
                  <a:lnTo>
                    <a:pt x="182752" y="912113"/>
                  </a:lnTo>
                  <a:lnTo>
                    <a:pt x="223900" y="943737"/>
                  </a:lnTo>
                  <a:lnTo>
                    <a:pt x="268223" y="971422"/>
                  </a:lnTo>
                  <a:lnTo>
                    <a:pt x="315340" y="994410"/>
                  </a:lnTo>
                  <a:lnTo>
                    <a:pt x="364997" y="1013079"/>
                  </a:lnTo>
                  <a:lnTo>
                    <a:pt x="416940" y="1026668"/>
                  </a:lnTo>
                  <a:lnTo>
                    <a:pt x="470788" y="1035050"/>
                  </a:lnTo>
                  <a:lnTo>
                    <a:pt x="526288" y="1037844"/>
                  </a:lnTo>
                  <a:lnTo>
                    <a:pt x="554227" y="1037209"/>
                  </a:lnTo>
                  <a:lnTo>
                    <a:pt x="608964" y="1031494"/>
                  </a:lnTo>
                  <a:lnTo>
                    <a:pt x="661796" y="1020444"/>
                  </a:lnTo>
                  <a:lnTo>
                    <a:pt x="712596" y="1004316"/>
                  </a:lnTo>
                  <a:lnTo>
                    <a:pt x="761110" y="983361"/>
                  </a:lnTo>
                  <a:lnTo>
                    <a:pt x="806957" y="958088"/>
                  </a:lnTo>
                  <a:lnTo>
                    <a:pt x="849756" y="928369"/>
                  </a:lnTo>
                  <a:lnTo>
                    <a:pt x="889126" y="894842"/>
                  </a:lnTo>
                  <a:lnTo>
                    <a:pt x="925067" y="857504"/>
                  </a:lnTo>
                  <a:lnTo>
                    <a:pt x="957071" y="816991"/>
                  </a:lnTo>
                  <a:lnTo>
                    <a:pt x="985138" y="773302"/>
                  </a:lnTo>
                  <a:lnTo>
                    <a:pt x="1008633" y="726820"/>
                  </a:lnTo>
                  <a:lnTo>
                    <a:pt x="1027429" y="677926"/>
                  </a:lnTo>
                  <a:lnTo>
                    <a:pt x="1041272" y="626744"/>
                  </a:lnTo>
                  <a:lnTo>
                    <a:pt x="1049654" y="573658"/>
                  </a:lnTo>
                  <a:lnTo>
                    <a:pt x="1052576" y="518922"/>
                  </a:lnTo>
                  <a:lnTo>
                    <a:pt x="1051814" y="491363"/>
                  </a:lnTo>
                  <a:lnTo>
                    <a:pt x="1046098" y="437514"/>
                  </a:lnTo>
                  <a:lnTo>
                    <a:pt x="1034922" y="385318"/>
                  </a:lnTo>
                  <a:lnTo>
                    <a:pt x="1018666" y="335152"/>
                  </a:lnTo>
                  <a:lnTo>
                    <a:pt x="997457" y="287400"/>
                  </a:lnTo>
                  <a:lnTo>
                    <a:pt x="971676" y="242316"/>
                  </a:lnTo>
                  <a:lnTo>
                    <a:pt x="941577" y="200151"/>
                  </a:lnTo>
                  <a:lnTo>
                    <a:pt x="907541" y="161289"/>
                  </a:lnTo>
                  <a:lnTo>
                    <a:pt x="869950" y="125730"/>
                  </a:lnTo>
                  <a:lnTo>
                    <a:pt x="828675" y="94106"/>
                  </a:lnTo>
                  <a:lnTo>
                    <a:pt x="784351" y="66548"/>
                  </a:lnTo>
                  <a:lnTo>
                    <a:pt x="737234" y="43433"/>
                  </a:lnTo>
                  <a:lnTo>
                    <a:pt x="687577" y="24892"/>
                  </a:lnTo>
                  <a:lnTo>
                    <a:pt x="635634" y="11175"/>
                  </a:lnTo>
                  <a:lnTo>
                    <a:pt x="581786" y="2793"/>
                  </a:lnTo>
                  <a:lnTo>
                    <a:pt x="5262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3557015" y="4428743"/>
              <a:ext cx="815340" cy="798830"/>
            </a:xfrm>
            <a:custGeom>
              <a:avLst/>
              <a:gdLst/>
              <a:ahLst/>
              <a:cxnLst/>
              <a:rect l="l" t="t" r="r" b="b"/>
              <a:pathLst>
                <a:path w="815339" h="798829">
                  <a:moveTo>
                    <a:pt x="407543" y="0"/>
                  </a:moveTo>
                  <a:lnTo>
                    <a:pt x="364617" y="2285"/>
                  </a:lnTo>
                  <a:lnTo>
                    <a:pt x="322834" y="8635"/>
                  </a:lnTo>
                  <a:lnTo>
                    <a:pt x="282701" y="19049"/>
                  </a:lnTo>
                  <a:lnTo>
                    <a:pt x="244221" y="33273"/>
                  </a:lnTo>
                  <a:lnTo>
                    <a:pt x="207772" y="51307"/>
                  </a:lnTo>
                  <a:lnTo>
                    <a:pt x="173482" y="72389"/>
                  </a:lnTo>
                  <a:lnTo>
                    <a:pt x="141605" y="96773"/>
                  </a:lnTo>
                  <a:lnTo>
                    <a:pt x="112268" y="123951"/>
                  </a:lnTo>
                  <a:lnTo>
                    <a:pt x="85979" y="153923"/>
                  </a:lnTo>
                  <a:lnTo>
                    <a:pt x="62737" y="186308"/>
                  </a:lnTo>
                  <a:lnTo>
                    <a:pt x="42672" y="221106"/>
                  </a:lnTo>
                  <a:lnTo>
                    <a:pt x="26288" y="257809"/>
                  </a:lnTo>
                  <a:lnTo>
                    <a:pt x="13588" y="296290"/>
                  </a:lnTo>
                  <a:lnTo>
                    <a:pt x="4953" y="336422"/>
                  </a:lnTo>
                  <a:lnTo>
                    <a:pt x="635" y="377951"/>
                  </a:lnTo>
                  <a:lnTo>
                    <a:pt x="0" y="399160"/>
                  </a:lnTo>
                  <a:lnTo>
                    <a:pt x="635" y="420369"/>
                  </a:lnTo>
                  <a:lnTo>
                    <a:pt x="4953" y="461898"/>
                  </a:lnTo>
                  <a:lnTo>
                    <a:pt x="13588" y="501903"/>
                  </a:lnTo>
                  <a:lnTo>
                    <a:pt x="26288" y="540384"/>
                  </a:lnTo>
                  <a:lnTo>
                    <a:pt x="42672" y="577214"/>
                  </a:lnTo>
                  <a:lnTo>
                    <a:pt x="62737" y="612012"/>
                  </a:lnTo>
                  <a:lnTo>
                    <a:pt x="85979" y="644397"/>
                  </a:lnTo>
                  <a:lnTo>
                    <a:pt x="112268" y="674369"/>
                  </a:lnTo>
                  <a:lnTo>
                    <a:pt x="141605" y="701547"/>
                  </a:lnTo>
                  <a:lnTo>
                    <a:pt x="173482" y="725931"/>
                  </a:lnTo>
                  <a:lnTo>
                    <a:pt x="207772" y="747013"/>
                  </a:lnTo>
                  <a:lnTo>
                    <a:pt x="244221" y="764920"/>
                  </a:lnTo>
                  <a:lnTo>
                    <a:pt x="282701" y="779144"/>
                  </a:lnTo>
                  <a:lnTo>
                    <a:pt x="322834" y="789558"/>
                  </a:lnTo>
                  <a:lnTo>
                    <a:pt x="364617" y="796035"/>
                  </a:lnTo>
                  <a:lnTo>
                    <a:pt x="407543" y="798321"/>
                  </a:lnTo>
                  <a:lnTo>
                    <a:pt x="429260" y="797686"/>
                  </a:lnTo>
                  <a:lnTo>
                    <a:pt x="471550" y="793368"/>
                  </a:lnTo>
                  <a:lnTo>
                    <a:pt x="512572" y="784986"/>
                  </a:lnTo>
                  <a:lnTo>
                    <a:pt x="551942" y="772540"/>
                  </a:lnTo>
                  <a:lnTo>
                    <a:pt x="589407" y="756411"/>
                  </a:lnTo>
                  <a:lnTo>
                    <a:pt x="624839" y="736853"/>
                  </a:lnTo>
                  <a:lnTo>
                    <a:pt x="657987" y="714120"/>
                  </a:lnTo>
                  <a:lnTo>
                    <a:pt x="688467" y="688339"/>
                  </a:lnTo>
                  <a:lnTo>
                    <a:pt x="716407" y="659764"/>
                  </a:lnTo>
                  <a:lnTo>
                    <a:pt x="741172" y="628395"/>
                  </a:lnTo>
                  <a:lnTo>
                    <a:pt x="762888" y="594867"/>
                  </a:lnTo>
                  <a:lnTo>
                    <a:pt x="781050" y="559053"/>
                  </a:lnTo>
                  <a:lnTo>
                    <a:pt x="795655" y="521461"/>
                  </a:lnTo>
                  <a:lnTo>
                    <a:pt x="806323" y="482218"/>
                  </a:lnTo>
                  <a:lnTo>
                    <a:pt x="812926" y="441197"/>
                  </a:lnTo>
                  <a:lnTo>
                    <a:pt x="815086" y="399160"/>
                  </a:lnTo>
                  <a:lnTo>
                    <a:pt x="814578" y="377951"/>
                  </a:lnTo>
                  <a:lnTo>
                    <a:pt x="810133" y="336422"/>
                  </a:lnTo>
                  <a:lnTo>
                    <a:pt x="801497" y="296290"/>
                  </a:lnTo>
                  <a:lnTo>
                    <a:pt x="788797" y="257809"/>
                  </a:lnTo>
                  <a:lnTo>
                    <a:pt x="772413" y="221106"/>
                  </a:lnTo>
                  <a:lnTo>
                    <a:pt x="752348" y="186308"/>
                  </a:lnTo>
                  <a:lnTo>
                    <a:pt x="729107" y="153923"/>
                  </a:lnTo>
                  <a:lnTo>
                    <a:pt x="702818" y="123951"/>
                  </a:lnTo>
                  <a:lnTo>
                    <a:pt x="673608" y="96773"/>
                  </a:lnTo>
                  <a:lnTo>
                    <a:pt x="641731" y="72389"/>
                  </a:lnTo>
                  <a:lnTo>
                    <a:pt x="607441" y="51307"/>
                  </a:lnTo>
                  <a:lnTo>
                    <a:pt x="570864" y="33273"/>
                  </a:lnTo>
                  <a:lnTo>
                    <a:pt x="532384" y="19049"/>
                  </a:lnTo>
                  <a:lnTo>
                    <a:pt x="492251" y="8635"/>
                  </a:lnTo>
                  <a:lnTo>
                    <a:pt x="450469" y="2285"/>
                  </a:lnTo>
                  <a:lnTo>
                    <a:pt x="407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729177" y="4583023"/>
              <a:ext cx="495934" cy="425450"/>
            </a:xfrm>
            <a:custGeom>
              <a:avLst/>
              <a:gdLst/>
              <a:ahLst/>
              <a:cxnLst/>
              <a:rect l="l" t="t" r="r" b="b"/>
              <a:pathLst>
                <a:path w="495935" h="425450">
                  <a:moveTo>
                    <a:pt x="424827" y="249745"/>
                  </a:moveTo>
                  <a:lnTo>
                    <a:pt x="389420" y="216090"/>
                  </a:lnTo>
                  <a:lnTo>
                    <a:pt x="389420" y="277495"/>
                  </a:lnTo>
                  <a:lnTo>
                    <a:pt x="389420" y="348348"/>
                  </a:lnTo>
                  <a:lnTo>
                    <a:pt x="318617" y="348348"/>
                  </a:lnTo>
                  <a:lnTo>
                    <a:pt x="318617" y="277495"/>
                  </a:lnTo>
                  <a:lnTo>
                    <a:pt x="389420" y="277495"/>
                  </a:lnTo>
                  <a:lnTo>
                    <a:pt x="389420" y="216090"/>
                  </a:lnTo>
                  <a:lnTo>
                    <a:pt x="247815" y="81483"/>
                  </a:lnTo>
                  <a:lnTo>
                    <a:pt x="177012" y="148793"/>
                  </a:lnTo>
                  <a:lnTo>
                    <a:pt x="177012" y="277495"/>
                  </a:lnTo>
                  <a:lnTo>
                    <a:pt x="177012" y="348348"/>
                  </a:lnTo>
                  <a:lnTo>
                    <a:pt x="106210" y="348348"/>
                  </a:lnTo>
                  <a:lnTo>
                    <a:pt x="106210" y="277495"/>
                  </a:lnTo>
                  <a:lnTo>
                    <a:pt x="177012" y="277495"/>
                  </a:lnTo>
                  <a:lnTo>
                    <a:pt x="177012" y="148793"/>
                  </a:lnTo>
                  <a:lnTo>
                    <a:pt x="70802" y="249745"/>
                  </a:lnTo>
                  <a:lnTo>
                    <a:pt x="70802" y="425094"/>
                  </a:lnTo>
                  <a:lnTo>
                    <a:pt x="212420" y="425094"/>
                  </a:lnTo>
                  <a:lnTo>
                    <a:pt x="212420" y="348348"/>
                  </a:lnTo>
                  <a:lnTo>
                    <a:pt x="212420" y="277495"/>
                  </a:lnTo>
                  <a:lnTo>
                    <a:pt x="283222" y="277495"/>
                  </a:lnTo>
                  <a:lnTo>
                    <a:pt x="283222" y="425094"/>
                  </a:lnTo>
                  <a:lnTo>
                    <a:pt x="424827" y="425094"/>
                  </a:lnTo>
                  <a:lnTo>
                    <a:pt x="424827" y="348348"/>
                  </a:lnTo>
                  <a:lnTo>
                    <a:pt x="424827" y="277495"/>
                  </a:lnTo>
                  <a:lnTo>
                    <a:pt x="424827" y="249745"/>
                  </a:lnTo>
                  <a:close/>
                </a:path>
                <a:path w="495935" h="425450">
                  <a:moveTo>
                    <a:pt x="495630" y="236169"/>
                  </a:moveTo>
                  <a:lnTo>
                    <a:pt x="389420" y="134620"/>
                  </a:lnTo>
                  <a:lnTo>
                    <a:pt x="389420" y="89750"/>
                  </a:lnTo>
                  <a:lnTo>
                    <a:pt x="389420" y="35433"/>
                  </a:lnTo>
                  <a:lnTo>
                    <a:pt x="342226" y="35433"/>
                  </a:lnTo>
                  <a:lnTo>
                    <a:pt x="342226" y="89750"/>
                  </a:lnTo>
                  <a:lnTo>
                    <a:pt x="298754" y="48425"/>
                  </a:lnTo>
                  <a:lnTo>
                    <a:pt x="247815" y="0"/>
                  </a:lnTo>
                  <a:lnTo>
                    <a:pt x="0" y="236169"/>
                  </a:lnTo>
                  <a:lnTo>
                    <a:pt x="26555" y="258610"/>
                  </a:lnTo>
                  <a:lnTo>
                    <a:pt x="247815" y="48425"/>
                  </a:lnTo>
                  <a:lnTo>
                    <a:pt x="469087" y="258610"/>
                  </a:lnTo>
                  <a:lnTo>
                    <a:pt x="495630" y="236169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3410839" y="5894628"/>
            <a:ext cx="1258570" cy="65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marR="0" lvl="0" indent="0" algn="ctr" defTabSz="914400" rtl="0" eaLnBrk="1" fontAlgn="auto" latinLnBrk="0" hangingPunct="1">
              <a:lnSpc>
                <a:spcPts val="12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ХАКАТОН</a:t>
            </a:r>
            <a:r>
              <a:rPr kumimoji="0" sz="11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ТРЕКУ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«СТРОИТЕЛЬСТВО»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г.Краснодар,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17.07.22</a:t>
            </a:r>
          </a:p>
          <a:p>
            <a:pPr marL="1270" marR="0" lvl="0" indent="0" algn="ctr" defTabSz="914400" rtl="0" eaLnBrk="1" fontAlgn="auto" latinLnBrk="0" hangingPunct="1">
              <a:lnSpc>
                <a:spcPts val="1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0050" y="3087737"/>
            <a:ext cx="113919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>
                <a:solidFill>
                  <a:srgbClr val="000000"/>
                </a:solidFill>
                <a:latin typeface="Calibri"/>
                <a:cs typeface="Calibri"/>
              </a:rPr>
              <a:t>Грантовое финансирование </a:t>
            </a:r>
            <a:br>
              <a:rPr lang="ru-RU" b="1" spc="-5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b="1" spc="-5" dirty="0">
                <a:solidFill>
                  <a:srgbClr val="000000"/>
                </a:solidFill>
                <a:latin typeface="Calibri"/>
                <a:cs typeface="Calibri"/>
              </a:rPr>
              <a:t>инновационных проектов</a:t>
            </a:r>
            <a:endParaRPr b="1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3" name="object 9">
            <a:extLst>
              <a:ext uri="{FF2B5EF4-FFF2-40B4-BE49-F238E27FC236}">
                <a16:creationId xmlns:a16="http://schemas.microsoft.com/office/drawing/2014/main" xmlns="" id="{8531AD02-945E-03FC-E14E-9586CDDAB110}"/>
              </a:ext>
            </a:extLst>
          </p:cNvPr>
          <p:cNvGrpSpPr/>
          <p:nvPr/>
        </p:nvGrpSpPr>
        <p:grpSpPr>
          <a:xfrm>
            <a:off x="3857781" y="354753"/>
            <a:ext cx="5379077" cy="1660231"/>
            <a:chOff x="-194062" y="392429"/>
            <a:chExt cx="5096796" cy="1516379"/>
          </a:xfrm>
        </p:grpSpPr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xmlns="" id="{E70EEC14-AB2E-5BB1-55EE-28D409DA36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318" y="547089"/>
              <a:ext cx="1706880" cy="1138427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9D8C26EE-1B66-692E-A49B-A2D058D32F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326" y="769618"/>
              <a:ext cx="1359408" cy="762000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A0A653ED-8EC0-F480-CBD3-A6474C5FF6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4062" y="392429"/>
              <a:ext cx="1516380" cy="1516379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E65B95-E1D2-4FBF-2E49-7FA341AEAF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5790" r="17523" b="16702"/>
          <a:stretch/>
        </p:blipFill>
        <p:spPr>
          <a:xfrm>
            <a:off x="1905404" y="501669"/>
            <a:ext cx="1876309" cy="13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5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1D9949C5-7746-E991-E547-C0A777B7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08" y="260648"/>
            <a:ext cx="2870344" cy="140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2B12C8A2-7910-51CE-A904-08ED19482385}"/>
              </a:ext>
            </a:extLst>
          </p:cNvPr>
          <p:cNvSpPr/>
          <p:nvPr/>
        </p:nvSpPr>
        <p:spPr>
          <a:xfrm rot="5400000">
            <a:off x="458555" y="400642"/>
            <a:ext cx="579420" cy="50885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06C072-5BE1-C83E-8231-CE176CBC43BF}"/>
              </a:ext>
            </a:extLst>
          </p:cNvPr>
          <p:cNvSpPr txBox="1"/>
          <p:nvPr/>
        </p:nvSpPr>
        <p:spPr>
          <a:xfrm>
            <a:off x="1215744" y="428666"/>
            <a:ext cx="7416528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867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деятельности Фонда – </a:t>
            </a:r>
            <a:r>
              <a:rPr lang="ru-RU" sz="1867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инновационного предпринимательства путем оказания поддержки молодым изобретателям и малым компаниям, реализующим перспективные высокотехнологичные проекты</a:t>
            </a:r>
            <a:endParaRPr lang="ru-RU" sz="1867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9F73137-5D48-DC4B-BACB-3A03FB0C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5" y="4143976"/>
            <a:ext cx="534949" cy="64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xmlns="" id="{0B8EC5B0-5A66-1D4A-97F5-D2E7EDA43BB6}"/>
              </a:ext>
            </a:extLst>
          </p:cNvPr>
          <p:cNvSpPr txBox="1"/>
          <p:nvPr/>
        </p:nvSpPr>
        <p:spPr>
          <a:xfrm>
            <a:off x="678463" y="3500560"/>
            <a:ext cx="79208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УМНИК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B3A6221E-1A2D-7B22-65A2-B024DF4406A9}"/>
              </a:ext>
            </a:extLst>
          </p:cNvPr>
          <p:cNvGrpSpPr/>
          <p:nvPr/>
        </p:nvGrpSpPr>
        <p:grpSpPr>
          <a:xfrm>
            <a:off x="3023527" y="4153057"/>
            <a:ext cx="609321" cy="730497"/>
            <a:chOff x="6709758" y="3077759"/>
            <a:chExt cx="580142" cy="695515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09F73137-5D48-DC4B-BACB-3A03FB0C0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758" y="3077759"/>
              <a:ext cx="580142" cy="69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842081CD-72DB-D128-044E-2CC230E9F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301" y="3235516"/>
              <a:ext cx="337501" cy="39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xmlns="" id="{D5469BF7-5CC0-ABA7-9A09-39E34B3AA96C}"/>
              </a:ext>
            </a:extLst>
          </p:cNvPr>
          <p:cNvSpPr txBox="1"/>
          <p:nvPr/>
        </p:nvSpPr>
        <p:spPr>
          <a:xfrm>
            <a:off x="2665334" y="3445381"/>
            <a:ext cx="144379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 стартап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94C40105-FCD8-4342-B16E-C1BC4D8C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68" y="4080826"/>
            <a:ext cx="648766" cy="7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xmlns="" id="{C0B91163-C7DC-D89C-9BFC-6911C9BB88BC}"/>
              </a:ext>
            </a:extLst>
          </p:cNvPr>
          <p:cNvSpPr txBox="1"/>
          <p:nvPr/>
        </p:nvSpPr>
        <p:spPr>
          <a:xfrm>
            <a:off x="5303912" y="3500560"/>
            <a:ext cx="79208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EA98D5A9-5657-1D49-B5A7-374CE467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28" y="3886099"/>
            <a:ext cx="721767" cy="86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xmlns="" id="{258246DB-6DC3-F737-2CBF-23FBE464EFF9}"/>
              </a:ext>
            </a:extLst>
          </p:cNvPr>
          <p:cNvSpPr txBox="1"/>
          <p:nvPr/>
        </p:nvSpPr>
        <p:spPr>
          <a:xfrm>
            <a:off x="7502803" y="3500561"/>
            <a:ext cx="11294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xmlns="" id="{1D3C6C10-F570-C04B-63E7-A5E6CDA90C03}"/>
              </a:ext>
            </a:extLst>
          </p:cNvPr>
          <p:cNvSpPr txBox="1"/>
          <p:nvPr/>
        </p:nvSpPr>
        <p:spPr>
          <a:xfrm>
            <a:off x="9289288" y="3500561"/>
            <a:ext cx="274787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КОММЕРЦИАЛИЗАЦИЯ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CE475E4B-0877-F44A-97DD-6C4F617D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10" y="3945320"/>
            <a:ext cx="846802" cy="101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xmlns="" id="{AE6556A7-0189-AC57-EC8A-C3B78EC62512}"/>
              </a:ext>
            </a:extLst>
          </p:cNvPr>
          <p:cNvSpPr txBox="1"/>
          <p:nvPr/>
        </p:nvSpPr>
        <p:spPr>
          <a:xfrm>
            <a:off x="2930100" y="5049246"/>
            <a:ext cx="1653387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Кто: Студенты очной формы обучения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что: разработка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xmlns="" id="{5C72D744-3BEA-D1C7-8F56-8FF5A7505B28}"/>
              </a:ext>
            </a:extLst>
          </p:cNvPr>
          <p:cNvSpPr txBox="1"/>
          <p:nvPr/>
        </p:nvSpPr>
        <p:spPr>
          <a:xfrm>
            <a:off x="748265" y="5049246"/>
            <a:ext cx="1236149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Кто: физ. лица в возрасте от 18 до 30 лет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что: проведение НИР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xmlns="" id="{D67CFD22-ED83-3C13-1570-7073607D22B0}"/>
              </a:ext>
            </a:extLst>
          </p:cNvPr>
          <p:cNvSpPr txBox="1"/>
          <p:nvPr/>
        </p:nvSpPr>
        <p:spPr>
          <a:xfrm>
            <a:off x="5224794" y="5049246"/>
            <a:ext cx="1653387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Кто: физ. лица, стартапы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что: НИОКР</a:t>
            </a:r>
            <a:b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запуск/ масштабирование бизнеса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xmlns="" id="{9B7B232F-3B43-078F-5071-9A83DC297C87}"/>
              </a:ext>
            </a:extLst>
          </p:cNvPr>
          <p:cNvSpPr txBox="1"/>
          <p:nvPr/>
        </p:nvSpPr>
        <p:spPr>
          <a:xfrm>
            <a:off x="7635901" y="5049246"/>
            <a:ext cx="1653387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Кто: действующие компании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что: проведение НИОКР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xmlns="" id="{C4885325-407C-7027-4C10-E1E8E4D9AFC1}"/>
              </a:ext>
            </a:extLst>
          </p:cNvPr>
          <p:cNvSpPr txBox="1"/>
          <p:nvPr/>
        </p:nvSpPr>
        <p:spPr>
          <a:xfrm>
            <a:off x="9980368" y="5049246"/>
            <a:ext cx="1653387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Кто: действующие компании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что: запуск, масштабирование наукоемкого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999297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1323</Words>
  <Application>Microsoft Office PowerPoint</Application>
  <PresentationFormat>Широкоэкранный</PresentationFormat>
  <Paragraphs>219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Symbol</vt:lpstr>
      <vt:lpstr>Tahoma</vt:lpstr>
      <vt:lpstr>Times New Roman</vt:lpstr>
      <vt:lpstr>Wingdings 3</vt:lpstr>
      <vt:lpstr>Тема Office</vt:lpstr>
      <vt:lpstr>Office Theme</vt:lpstr>
      <vt:lpstr>1_Тема Office</vt:lpstr>
      <vt:lpstr>2_Тема Office</vt:lpstr>
      <vt:lpstr>Сектор</vt:lpstr>
      <vt:lpstr>1_Office Theme</vt:lpstr>
      <vt:lpstr>2_Office Theme</vt:lpstr>
      <vt:lpstr>Презентация PowerPoint</vt:lpstr>
      <vt:lpstr>Система мер государственной поддержки оказываемой Фондом</vt:lpstr>
      <vt:lpstr>Презентация PowerPoint</vt:lpstr>
      <vt:lpstr>Презентация PowerPoint</vt:lpstr>
      <vt:lpstr>Презентация PowerPoint</vt:lpstr>
      <vt:lpstr>Презентация PowerPoint</vt:lpstr>
      <vt:lpstr>Хакатоны</vt:lpstr>
      <vt:lpstr>Грантовое финансирование  инновационных проектов</vt:lpstr>
      <vt:lpstr>Презентация PowerPoint</vt:lpstr>
      <vt:lpstr>Кейсы сопровождение</vt:lpstr>
      <vt:lpstr>Кейсы акселератор</vt:lpstr>
      <vt:lpstr>Кейсы хакатон</vt:lpstr>
      <vt:lpstr>Кейсы привлечения грантового  финансирования</vt:lpstr>
      <vt:lpstr>Инновационный кластер Краснодарского края</vt:lpstr>
      <vt:lpstr>Контакты Фонда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инноваций Краснодарского края</dc:title>
  <dc:creator>Фонд</dc:creator>
  <cp:lastModifiedBy>Сердюкова Татьяна Анатольевна</cp:lastModifiedBy>
  <cp:revision>55</cp:revision>
  <dcterms:created xsi:type="dcterms:W3CDTF">2023-03-02T07:26:33Z</dcterms:created>
  <dcterms:modified xsi:type="dcterms:W3CDTF">2023-05-04T08:36:37Z</dcterms:modified>
</cp:coreProperties>
</file>